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4" r:id="rId2"/>
    <p:sldId id="345" r:id="rId3"/>
    <p:sldId id="348" r:id="rId4"/>
    <p:sldId id="361" r:id="rId5"/>
    <p:sldId id="352" r:id="rId6"/>
    <p:sldId id="355" r:id="rId7"/>
    <p:sldId id="356" r:id="rId8"/>
    <p:sldId id="378" r:id="rId9"/>
    <p:sldId id="359" r:id="rId10"/>
    <p:sldId id="360" r:id="rId11"/>
    <p:sldId id="362" r:id="rId12"/>
    <p:sldId id="363" r:id="rId13"/>
    <p:sldId id="376" r:id="rId14"/>
    <p:sldId id="364" r:id="rId15"/>
    <p:sldId id="365" r:id="rId16"/>
    <p:sldId id="377" r:id="rId17"/>
    <p:sldId id="366" r:id="rId18"/>
    <p:sldId id="3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F53"/>
    <a:srgbClr val="B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20457-7DB9-4253-B9DA-07DB52CB7133}" v="45" dt="2024-09-21T22:14:40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1" y="11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lovič Pavol" userId="4c4a6304-073f-4069-b71d-78634eb7394b" providerId="ADAL" clId="{B11AC5EA-4838-4DFC-A5C2-8171E1581DAD}"/>
    <pc:docChg chg="undo custSel addSld delSld modSld">
      <pc:chgData name="Matlovič Pavol" userId="4c4a6304-073f-4069-b71d-78634eb7394b" providerId="ADAL" clId="{B11AC5EA-4838-4DFC-A5C2-8171E1581DAD}" dt="2024-02-13T14:37:42.951" v="4927" actId="20577"/>
      <pc:docMkLst>
        <pc:docMk/>
      </pc:docMkLst>
      <pc:sldChg chg="del">
        <pc:chgData name="Matlovič Pavol" userId="4c4a6304-073f-4069-b71d-78634eb7394b" providerId="ADAL" clId="{B11AC5EA-4838-4DFC-A5C2-8171E1581DAD}" dt="2024-02-12T12:46:45.324" v="178" actId="47"/>
        <pc:sldMkLst>
          <pc:docMk/>
          <pc:sldMk cId="3007524194" sldId="310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3595499098" sldId="326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224563217" sldId="327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937677005" sldId="329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1021493269" sldId="330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3962043439" sldId="331"/>
        </pc:sldMkLst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589736978" sldId="332"/>
        </pc:sldMkLst>
      </pc:sldChg>
      <pc:sldChg chg="del">
        <pc:chgData name="Matlovič Pavol" userId="4c4a6304-073f-4069-b71d-78634eb7394b" providerId="ADAL" clId="{B11AC5EA-4838-4DFC-A5C2-8171E1581DAD}" dt="2024-02-12T12:29:29.897" v="3" actId="47"/>
        <pc:sldMkLst>
          <pc:docMk/>
          <pc:sldMk cId="673773134" sldId="333"/>
        </pc:sldMkLst>
      </pc:sldChg>
      <pc:sldChg chg="del">
        <pc:chgData name="Matlovič Pavol" userId="4c4a6304-073f-4069-b71d-78634eb7394b" providerId="ADAL" clId="{B11AC5EA-4838-4DFC-A5C2-8171E1581DAD}" dt="2024-02-12T12:29:30.638" v="4" actId="47"/>
        <pc:sldMkLst>
          <pc:docMk/>
          <pc:sldMk cId="2911867732" sldId="335"/>
        </pc:sldMkLst>
      </pc:sldChg>
      <pc:sldChg chg="addSp delSp modSp mod">
        <pc:chgData name="Matlovič Pavol" userId="4c4a6304-073f-4069-b71d-78634eb7394b" providerId="ADAL" clId="{B11AC5EA-4838-4DFC-A5C2-8171E1581DAD}" dt="2024-02-12T12:35:30.296" v="85" actId="1076"/>
        <pc:sldMkLst>
          <pc:docMk/>
          <pc:sldMk cId="385403656" sldId="336"/>
        </pc:sldMkLst>
        <pc:spChg chg="del mod">
          <ac:chgData name="Matlovič Pavol" userId="4c4a6304-073f-4069-b71d-78634eb7394b" providerId="ADAL" clId="{B11AC5EA-4838-4DFC-A5C2-8171E1581DAD}" dt="2024-02-12T12:34:10.528" v="55" actId="478"/>
          <ac:spMkLst>
            <pc:docMk/>
            <pc:sldMk cId="385403656" sldId="336"/>
            <ac:spMk id="3" creationId="{6FC0F2FE-DD4A-5124-7796-305361352A51}"/>
          </ac:spMkLst>
        </pc:spChg>
        <pc:spChg chg="add mod">
          <ac:chgData name="Matlovič Pavol" userId="4c4a6304-073f-4069-b71d-78634eb7394b" providerId="ADAL" clId="{B11AC5EA-4838-4DFC-A5C2-8171E1581DAD}" dt="2024-02-12T12:35:30.296" v="85" actId="1076"/>
          <ac:spMkLst>
            <pc:docMk/>
            <pc:sldMk cId="385403656" sldId="336"/>
            <ac:spMk id="4" creationId="{1473D1E8-4B0E-8D62-DF0A-425309D2ECE8}"/>
          </ac:spMkLst>
        </pc:spChg>
        <pc:spChg chg="del">
          <ac:chgData name="Matlovič Pavol" userId="4c4a6304-073f-4069-b71d-78634eb7394b" providerId="ADAL" clId="{B11AC5EA-4838-4DFC-A5C2-8171E1581DAD}" dt="2024-02-12T12:29:48.957" v="8" actId="478"/>
          <ac:spMkLst>
            <pc:docMk/>
            <pc:sldMk cId="385403656" sldId="336"/>
            <ac:spMk id="5" creationId="{72F8C811-262C-10C1-AD5D-63B9F7158552}"/>
          </ac:spMkLst>
        </pc:spChg>
        <pc:spChg chg="mod">
          <ac:chgData name="Matlovič Pavol" userId="4c4a6304-073f-4069-b71d-78634eb7394b" providerId="ADAL" clId="{B11AC5EA-4838-4DFC-A5C2-8171E1581DAD}" dt="2024-02-12T12:34:37.690" v="62" actId="1076"/>
          <ac:spMkLst>
            <pc:docMk/>
            <pc:sldMk cId="385403656" sldId="336"/>
            <ac:spMk id="8" creationId="{E14B7615-261A-4FBF-913C-21A6C60EE7A5}"/>
          </ac:spMkLst>
        </pc:spChg>
        <pc:spChg chg="del">
          <ac:chgData name="Matlovič Pavol" userId="4c4a6304-073f-4069-b71d-78634eb7394b" providerId="ADAL" clId="{B11AC5EA-4838-4DFC-A5C2-8171E1581DAD}" dt="2024-02-12T12:29:45.972" v="7" actId="478"/>
          <ac:spMkLst>
            <pc:docMk/>
            <pc:sldMk cId="385403656" sldId="336"/>
            <ac:spMk id="12" creationId="{DECA7A8A-3462-4409-A125-57BC86CB06C4}"/>
          </ac:spMkLst>
        </pc:spChg>
        <pc:picChg chg="del">
          <ac:chgData name="Matlovič Pavol" userId="4c4a6304-073f-4069-b71d-78634eb7394b" providerId="ADAL" clId="{B11AC5EA-4838-4DFC-A5C2-8171E1581DAD}" dt="2024-02-12T12:29:43.294" v="6" actId="478"/>
          <ac:picMkLst>
            <pc:docMk/>
            <pc:sldMk cId="385403656" sldId="336"/>
            <ac:picMk id="10" creationId="{1AD5B7B9-C2C6-41CD-A776-EE04B4464085}"/>
          </ac:picMkLst>
        </pc:picChg>
        <pc:cxnChg chg="del">
          <ac:chgData name="Matlovič Pavol" userId="4c4a6304-073f-4069-b71d-78634eb7394b" providerId="ADAL" clId="{B11AC5EA-4838-4DFC-A5C2-8171E1581DAD}" dt="2024-02-12T12:29:51.214" v="10" actId="478"/>
          <ac:cxnSpMkLst>
            <pc:docMk/>
            <pc:sldMk cId="385403656" sldId="336"/>
            <ac:cxnSpMk id="2" creationId="{AE5D1EB6-E28F-AFA4-5B3E-CB554A4C0669}"/>
          </ac:cxnSpMkLst>
        </pc:cxnChg>
        <pc:cxnChg chg="del">
          <ac:chgData name="Matlovič Pavol" userId="4c4a6304-073f-4069-b71d-78634eb7394b" providerId="ADAL" clId="{B11AC5EA-4838-4DFC-A5C2-8171E1581DAD}" dt="2024-02-12T12:34:11.780" v="56" actId="478"/>
          <ac:cxnSpMkLst>
            <pc:docMk/>
            <pc:sldMk cId="385403656" sldId="336"/>
            <ac:cxnSpMk id="6" creationId="{C7AD193E-0671-4BFE-B4AA-FEF2A0DC8F4B}"/>
          </ac:cxnSpMkLst>
        </pc:cxnChg>
        <pc:cxnChg chg="del">
          <ac:chgData name="Matlovič Pavol" userId="4c4a6304-073f-4069-b71d-78634eb7394b" providerId="ADAL" clId="{B11AC5EA-4838-4DFC-A5C2-8171E1581DAD}" dt="2024-02-12T12:29:49.999" v="9" actId="478"/>
          <ac:cxnSpMkLst>
            <pc:docMk/>
            <pc:sldMk cId="385403656" sldId="336"/>
            <ac:cxnSpMk id="7" creationId="{58EA359D-31CD-1291-0E37-CDF01C392349}"/>
          </ac:cxnSpMkLst>
        </pc:cxnChg>
      </pc:sldChg>
      <pc:sldChg chg="addSp delSp modSp add del mod">
        <pc:chgData name="Matlovič Pavol" userId="4c4a6304-073f-4069-b71d-78634eb7394b" providerId="ADAL" clId="{B11AC5EA-4838-4DFC-A5C2-8171E1581DAD}" dt="2024-02-13T13:32:30.926" v="2473" actId="47"/>
        <pc:sldMkLst>
          <pc:docMk/>
          <pc:sldMk cId="1083985831" sldId="337"/>
        </pc:sldMkLst>
        <pc:spChg chg="add mod">
          <ac:chgData name="Matlovič Pavol" userId="4c4a6304-073f-4069-b71d-78634eb7394b" providerId="ADAL" clId="{B11AC5EA-4838-4DFC-A5C2-8171E1581DAD}" dt="2024-02-13T13:22:47.229" v="2335" actId="1076"/>
          <ac:spMkLst>
            <pc:docMk/>
            <pc:sldMk cId="1083985831" sldId="337"/>
            <ac:spMk id="2" creationId="{BF96AEF5-6EDF-9679-651D-2C30E46C1FBB}"/>
          </ac:spMkLst>
        </pc:spChg>
        <pc:spChg chg="add mod">
          <ac:chgData name="Matlovič Pavol" userId="4c4a6304-073f-4069-b71d-78634eb7394b" providerId="ADAL" clId="{B11AC5EA-4838-4DFC-A5C2-8171E1581DAD}" dt="2024-02-13T13:22:49.358" v="2336" actId="1076"/>
          <ac:spMkLst>
            <pc:docMk/>
            <pc:sldMk cId="1083985831" sldId="337"/>
            <ac:spMk id="3" creationId="{81E692D1-F237-CD83-86E2-D132AAACFA96}"/>
          </ac:spMkLst>
        </pc:spChg>
        <pc:spChg chg="add mod">
          <ac:chgData name="Matlovič Pavol" userId="4c4a6304-073f-4069-b71d-78634eb7394b" providerId="ADAL" clId="{B11AC5EA-4838-4DFC-A5C2-8171E1581DAD}" dt="2024-02-13T13:22:06.368" v="2316" actId="1076"/>
          <ac:spMkLst>
            <pc:docMk/>
            <pc:sldMk cId="1083985831" sldId="337"/>
            <ac:spMk id="4" creationId="{F413E015-18B8-026C-890D-05521B205BCE}"/>
          </ac:spMkLst>
        </pc:spChg>
        <pc:spChg chg="del">
          <ac:chgData name="Matlovič Pavol" userId="4c4a6304-073f-4069-b71d-78634eb7394b" providerId="ADAL" clId="{B11AC5EA-4838-4DFC-A5C2-8171E1581DAD}" dt="2024-02-13T13:13:44.236" v="1802" actId="478"/>
          <ac:spMkLst>
            <pc:docMk/>
            <pc:sldMk cId="1083985831" sldId="337"/>
            <ac:spMk id="8" creationId="{E14B7615-261A-4FBF-913C-21A6C60EE7A5}"/>
          </ac:spMkLst>
        </pc:spChg>
        <pc:cxnChg chg="del">
          <ac:chgData name="Matlovič Pavol" userId="4c4a6304-073f-4069-b71d-78634eb7394b" providerId="ADAL" clId="{B11AC5EA-4838-4DFC-A5C2-8171E1581DAD}" dt="2024-02-13T13:13:42.633" v="1801" actId="478"/>
          <ac:cxnSpMkLst>
            <pc:docMk/>
            <pc:sldMk cId="1083985831" sldId="337"/>
            <ac:cxnSpMk id="6" creationId="{C7AD193E-0671-4BFE-B4AA-FEF2A0DC8F4B}"/>
          </ac:cxnSpMkLst>
        </pc:cxnChg>
      </pc:sldChg>
      <pc:sldChg chg="addSp delSp modSp add del mod">
        <pc:chgData name="Matlovič Pavol" userId="4c4a6304-073f-4069-b71d-78634eb7394b" providerId="ADAL" clId="{B11AC5EA-4838-4DFC-A5C2-8171E1581DAD}" dt="2024-02-13T13:12:17.697" v="1699" actId="2696"/>
        <pc:sldMkLst>
          <pc:docMk/>
          <pc:sldMk cId="4037619975" sldId="337"/>
        </pc:sldMkLst>
        <pc:spChg chg="del">
          <ac:chgData name="Matlovič Pavol" userId="4c4a6304-073f-4069-b71d-78634eb7394b" providerId="ADAL" clId="{B11AC5EA-4838-4DFC-A5C2-8171E1581DAD}" dt="2024-02-12T12:42:58.988" v="100" actId="478"/>
          <ac:spMkLst>
            <pc:docMk/>
            <pc:sldMk cId="4037619975" sldId="337"/>
            <ac:spMk id="3" creationId="{6FC0F2FE-DD4A-5124-7796-305361352A51}"/>
          </ac:spMkLst>
        </pc:spChg>
        <pc:spChg chg="mod">
          <ac:chgData name="Matlovič Pavol" userId="4c4a6304-073f-4069-b71d-78634eb7394b" providerId="ADAL" clId="{B11AC5EA-4838-4DFC-A5C2-8171E1581DAD}" dt="2024-02-12T12:37:22.439" v="94" actId="20577"/>
          <ac:spMkLst>
            <pc:docMk/>
            <pc:sldMk cId="4037619975" sldId="337"/>
            <ac:spMk id="8" creationId="{E14B7615-261A-4FBF-913C-21A6C60EE7A5}"/>
          </ac:spMkLst>
        </pc:spChg>
        <pc:picChg chg="add del mod">
          <ac:chgData name="Matlovič Pavol" userId="4c4a6304-073f-4069-b71d-78634eb7394b" providerId="ADAL" clId="{B11AC5EA-4838-4DFC-A5C2-8171E1581DAD}" dt="2024-02-12T12:46:08.241" v="169" actId="478"/>
          <ac:picMkLst>
            <pc:docMk/>
            <pc:sldMk cId="4037619975" sldId="337"/>
            <ac:picMk id="5" creationId="{8E7D9CC2-57C8-5E94-E614-CCAB628908AA}"/>
          </ac:picMkLst>
        </pc:picChg>
        <pc:cxnChg chg="mod">
          <ac:chgData name="Matlovič Pavol" userId="4c4a6304-073f-4069-b71d-78634eb7394b" providerId="ADAL" clId="{B11AC5EA-4838-4DFC-A5C2-8171E1581DAD}" dt="2024-02-12T12:37:32.314" v="96" actId="1076"/>
          <ac:cxnSpMkLst>
            <pc:docMk/>
            <pc:sldMk cId="4037619975" sldId="337"/>
            <ac:cxnSpMk id="6" creationId="{C7AD193E-0671-4BFE-B4AA-FEF2A0DC8F4B}"/>
          </ac:cxnSpMkLst>
        </pc:cxnChg>
      </pc:sldChg>
      <pc:sldChg chg="addSp delSp modSp add mod">
        <pc:chgData name="Matlovič Pavol" userId="4c4a6304-073f-4069-b71d-78634eb7394b" providerId="ADAL" clId="{B11AC5EA-4838-4DFC-A5C2-8171E1581DAD}" dt="2024-02-13T13:12:00.585" v="1698" actId="14100"/>
        <pc:sldMkLst>
          <pc:docMk/>
          <pc:sldMk cId="19287999" sldId="338"/>
        </pc:sldMkLst>
        <pc:spChg chg="add mod">
          <ac:chgData name="Matlovič Pavol" userId="4c4a6304-073f-4069-b71d-78634eb7394b" providerId="ADAL" clId="{B11AC5EA-4838-4DFC-A5C2-8171E1581DAD}" dt="2024-02-13T13:11:12.724" v="1689" actId="1076"/>
          <ac:spMkLst>
            <pc:docMk/>
            <pc:sldMk cId="19287999" sldId="338"/>
            <ac:spMk id="2" creationId="{F7514C28-0726-8AE9-75C6-F9F6255D62DB}"/>
          </ac:spMkLst>
        </pc:spChg>
        <pc:spChg chg="add mod">
          <ac:chgData name="Matlovič Pavol" userId="4c4a6304-073f-4069-b71d-78634eb7394b" providerId="ADAL" clId="{B11AC5EA-4838-4DFC-A5C2-8171E1581DAD}" dt="2024-02-13T13:12:00.585" v="1698" actId="14100"/>
          <ac:spMkLst>
            <pc:docMk/>
            <pc:sldMk cId="19287999" sldId="338"/>
            <ac:spMk id="4" creationId="{44716A42-6DC9-E902-2738-8F902A9FEFFE}"/>
          </ac:spMkLst>
        </pc:spChg>
        <pc:spChg chg="del">
          <ac:chgData name="Matlovič Pavol" userId="4c4a6304-073f-4069-b71d-78634eb7394b" providerId="ADAL" clId="{B11AC5EA-4838-4DFC-A5C2-8171E1581DAD}" dt="2024-02-12T12:43:19.141" v="104" actId="478"/>
          <ac:spMkLst>
            <pc:docMk/>
            <pc:sldMk cId="19287999" sldId="338"/>
            <ac:spMk id="8" creationId="{E14B7615-261A-4FBF-913C-21A6C60EE7A5}"/>
          </ac:spMkLst>
        </pc:spChg>
        <pc:spChg chg="add mod">
          <ac:chgData name="Matlovič Pavol" userId="4c4a6304-073f-4069-b71d-78634eb7394b" providerId="ADAL" clId="{B11AC5EA-4838-4DFC-A5C2-8171E1581DAD}" dt="2024-02-12T12:45:25.156" v="159" actId="1076"/>
          <ac:spMkLst>
            <pc:docMk/>
            <pc:sldMk cId="19287999" sldId="338"/>
            <ac:spMk id="11" creationId="{A2C63A5E-7C0E-3CF9-B160-6FDCCD53B494}"/>
          </ac:spMkLst>
        </pc:spChg>
        <pc:spChg chg="add mod">
          <ac:chgData name="Matlovič Pavol" userId="4c4a6304-073f-4069-b71d-78634eb7394b" providerId="ADAL" clId="{B11AC5EA-4838-4DFC-A5C2-8171E1581DAD}" dt="2024-02-12T12:45:14.139" v="158" actId="14100"/>
          <ac:spMkLst>
            <pc:docMk/>
            <pc:sldMk cId="19287999" sldId="338"/>
            <ac:spMk id="12" creationId="{3C1E7404-235C-81A3-F522-EF2A827C2669}"/>
          </ac:spMkLst>
        </pc:spChg>
        <pc:picChg chg="add mod">
          <ac:chgData name="Matlovič Pavol" userId="4c4a6304-073f-4069-b71d-78634eb7394b" providerId="ADAL" clId="{B11AC5EA-4838-4DFC-A5C2-8171E1581DAD}" dt="2024-02-12T12:44:08.436" v="127" actId="1076"/>
          <ac:picMkLst>
            <pc:docMk/>
            <pc:sldMk cId="19287999" sldId="338"/>
            <ac:picMk id="3" creationId="{35A65A1B-515F-7235-B5FE-6E9A631E834B}"/>
          </ac:picMkLst>
        </pc:picChg>
        <pc:picChg chg="mod">
          <ac:chgData name="Matlovič Pavol" userId="4c4a6304-073f-4069-b71d-78634eb7394b" providerId="ADAL" clId="{B11AC5EA-4838-4DFC-A5C2-8171E1581DAD}" dt="2024-02-13T13:09:22.178" v="1683" actId="1076"/>
          <ac:picMkLst>
            <pc:docMk/>
            <pc:sldMk cId="19287999" sldId="338"/>
            <ac:picMk id="5" creationId="{8E7D9CC2-57C8-5E94-E614-CCAB628908AA}"/>
          </ac:picMkLst>
        </pc:picChg>
        <pc:picChg chg="add mod">
          <ac:chgData name="Matlovič Pavol" userId="4c4a6304-073f-4069-b71d-78634eb7394b" providerId="ADAL" clId="{B11AC5EA-4838-4DFC-A5C2-8171E1581DAD}" dt="2024-02-12T12:43:51.486" v="120" actId="1076"/>
          <ac:picMkLst>
            <pc:docMk/>
            <pc:sldMk cId="19287999" sldId="338"/>
            <ac:picMk id="7" creationId="{0EDD5053-FB39-901C-374D-B1FDC3A9F445}"/>
          </ac:picMkLst>
        </pc:picChg>
        <pc:picChg chg="add mod">
          <ac:chgData name="Matlovič Pavol" userId="4c4a6304-073f-4069-b71d-78634eb7394b" providerId="ADAL" clId="{B11AC5EA-4838-4DFC-A5C2-8171E1581DAD}" dt="2024-02-12T12:44:05.264" v="126" actId="1076"/>
          <ac:picMkLst>
            <pc:docMk/>
            <pc:sldMk cId="19287999" sldId="338"/>
            <ac:picMk id="10" creationId="{495BAF39-2CE7-2F3A-F671-74875BDFF404}"/>
          </ac:picMkLst>
        </pc:picChg>
        <pc:cxnChg chg="del">
          <ac:chgData name="Matlovič Pavol" userId="4c4a6304-073f-4069-b71d-78634eb7394b" providerId="ADAL" clId="{B11AC5EA-4838-4DFC-A5C2-8171E1581DAD}" dt="2024-02-12T12:43:17.633" v="103" actId="478"/>
          <ac:cxnSpMkLst>
            <pc:docMk/>
            <pc:sldMk cId="19287999" sldId="338"/>
            <ac:cxnSpMk id="6" creationId="{C7AD193E-0671-4BFE-B4AA-FEF2A0DC8F4B}"/>
          </ac:cxnSpMkLst>
        </pc:cxnChg>
        <pc:cxnChg chg="add mod">
          <ac:chgData name="Matlovič Pavol" userId="4c4a6304-073f-4069-b71d-78634eb7394b" providerId="ADAL" clId="{B11AC5EA-4838-4DFC-A5C2-8171E1581DAD}" dt="2024-02-12T12:45:53.424" v="168" actId="1076"/>
          <ac:cxnSpMkLst>
            <pc:docMk/>
            <pc:sldMk cId="19287999" sldId="338"/>
            <ac:cxnSpMk id="14" creationId="{59C831DB-D7DB-8F3A-CD5B-6305E113F7A3}"/>
          </ac:cxnSpMkLst>
        </pc:cxnChg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585818167" sldId="338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22118170" sldId="339"/>
        </pc:sldMkLst>
      </pc:sldChg>
      <pc:sldChg chg="addSp modSp add del mod">
        <pc:chgData name="Matlovič Pavol" userId="4c4a6304-073f-4069-b71d-78634eb7394b" providerId="ADAL" clId="{B11AC5EA-4838-4DFC-A5C2-8171E1581DAD}" dt="2024-02-12T13:34:20.256" v="822" actId="47"/>
        <pc:sldMkLst>
          <pc:docMk/>
          <pc:sldMk cId="2475962402" sldId="339"/>
        </pc:sldMkLst>
        <pc:spChg chg="add mod">
          <ac:chgData name="Matlovič Pavol" userId="4c4a6304-073f-4069-b71d-78634eb7394b" providerId="ADAL" clId="{B11AC5EA-4838-4DFC-A5C2-8171E1581DAD}" dt="2024-02-12T13:06:38.184" v="627" actId="20577"/>
          <ac:spMkLst>
            <pc:docMk/>
            <pc:sldMk cId="2475962402" sldId="339"/>
            <ac:spMk id="2" creationId="{354EF426-93C0-2207-F22D-93DA545E3FF1}"/>
          </ac:spMkLst>
        </pc:spChg>
        <pc:spChg chg="add mod">
          <ac:chgData name="Matlovič Pavol" userId="4c4a6304-073f-4069-b71d-78634eb7394b" providerId="ADAL" clId="{B11AC5EA-4838-4DFC-A5C2-8171E1581DAD}" dt="2024-02-12T13:07:09.697" v="649" actId="14100"/>
          <ac:spMkLst>
            <pc:docMk/>
            <pc:sldMk cId="2475962402" sldId="339"/>
            <ac:spMk id="3" creationId="{4719D968-768D-2525-871C-511B8150B20E}"/>
          </ac:spMkLst>
        </pc:spChg>
        <pc:spChg chg="add mod">
          <ac:chgData name="Matlovič Pavol" userId="4c4a6304-073f-4069-b71d-78634eb7394b" providerId="ADAL" clId="{B11AC5EA-4838-4DFC-A5C2-8171E1581DAD}" dt="2024-02-12T13:06:57.559" v="637" actId="20577"/>
          <ac:spMkLst>
            <pc:docMk/>
            <pc:sldMk cId="2475962402" sldId="339"/>
            <ac:spMk id="7" creationId="{717D694D-FD31-90E6-88FE-49AEF36C6F7F}"/>
          </ac:spMkLst>
        </pc:spChg>
        <pc:spChg chg="mod">
          <ac:chgData name="Matlovič Pavol" userId="4c4a6304-073f-4069-b71d-78634eb7394b" providerId="ADAL" clId="{B11AC5EA-4838-4DFC-A5C2-8171E1581DAD}" dt="2024-02-12T13:06:55.133" v="632" actId="20577"/>
          <ac:spMkLst>
            <pc:docMk/>
            <pc:sldMk cId="2475962402" sldId="339"/>
            <ac:spMk id="8" creationId="{E14B7615-261A-4FBF-913C-21A6C60EE7A5}"/>
          </ac:spMkLst>
        </pc:spChg>
        <pc:cxnChg chg="add mod">
          <ac:chgData name="Matlovič Pavol" userId="4c4a6304-073f-4069-b71d-78634eb7394b" providerId="ADAL" clId="{B11AC5EA-4838-4DFC-A5C2-8171E1581DAD}" dt="2024-02-12T13:05:43.961" v="592" actId="1076"/>
          <ac:cxnSpMkLst>
            <pc:docMk/>
            <pc:sldMk cId="2475962402" sldId="339"/>
            <ac:cxnSpMk id="5" creationId="{E101E806-744F-58EA-CA14-F92E1C896EFE}"/>
          </ac:cxnSpMkLst>
        </pc:cxnChg>
        <pc:cxnChg chg="mod">
          <ac:chgData name="Matlovič Pavol" userId="4c4a6304-073f-4069-b71d-78634eb7394b" providerId="ADAL" clId="{B11AC5EA-4838-4DFC-A5C2-8171E1581DAD}" dt="2024-02-12T13:05:37.586" v="590" actId="1076"/>
          <ac:cxnSpMkLst>
            <pc:docMk/>
            <pc:sldMk cId="2475962402" sldId="339"/>
            <ac:cxnSpMk id="6" creationId="{C7AD193E-0671-4BFE-B4AA-FEF2A0DC8F4B}"/>
          </ac:cxnSpMkLst>
        </pc:cxnChg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886472267" sldId="340"/>
        </pc:sldMkLst>
      </pc:sldChg>
      <pc:sldChg chg="addSp delSp modSp add mod modNotesTx">
        <pc:chgData name="Matlovič Pavol" userId="4c4a6304-073f-4069-b71d-78634eb7394b" providerId="ADAL" clId="{B11AC5EA-4838-4DFC-A5C2-8171E1581DAD}" dt="2024-02-12T13:44:18.075" v="905" actId="115"/>
        <pc:sldMkLst>
          <pc:docMk/>
          <pc:sldMk cId="4123102934" sldId="340"/>
        </pc:sldMkLst>
        <pc:spChg chg="mod">
          <ac:chgData name="Matlovič Pavol" userId="4c4a6304-073f-4069-b71d-78634eb7394b" providerId="ADAL" clId="{B11AC5EA-4838-4DFC-A5C2-8171E1581DAD}" dt="2024-02-12T13:35:25.665" v="824" actId="20577"/>
          <ac:spMkLst>
            <pc:docMk/>
            <pc:sldMk cId="4123102934" sldId="340"/>
            <ac:spMk id="2" creationId="{354EF426-93C0-2207-F22D-93DA545E3FF1}"/>
          </ac:spMkLst>
        </pc:spChg>
        <pc:spChg chg="mod">
          <ac:chgData name="Matlovič Pavol" userId="4c4a6304-073f-4069-b71d-78634eb7394b" providerId="ADAL" clId="{B11AC5EA-4838-4DFC-A5C2-8171E1581DAD}" dt="2024-02-12T13:44:18.075" v="905" actId="115"/>
          <ac:spMkLst>
            <pc:docMk/>
            <pc:sldMk cId="4123102934" sldId="340"/>
            <ac:spMk id="3" creationId="{4719D968-768D-2525-871C-511B8150B20E}"/>
          </ac:spMkLst>
        </pc:spChg>
        <pc:cxnChg chg="add del mod">
          <ac:chgData name="Matlovič Pavol" userId="4c4a6304-073f-4069-b71d-78634eb7394b" providerId="ADAL" clId="{B11AC5EA-4838-4DFC-A5C2-8171E1581DAD}" dt="2024-02-12T13:40:03.028" v="901" actId="478"/>
          <ac:cxnSpMkLst>
            <pc:docMk/>
            <pc:sldMk cId="4123102934" sldId="340"/>
            <ac:cxnSpMk id="4" creationId="{52D593FD-3AD2-AF74-F5BE-07E4D28D0D58}"/>
          </ac:cxnSpMkLst>
        </pc:cxnChg>
      </pc:sldChg>
      <pc:sldChg chg="addSp modSp add mod">
        <pc:chgData name="Matlovič Pavol" userId="4c4a6304-073f-4069-b71d-78634eb7394b" providerId="ADAL" clId="{B11AC5EA-4838-4DFC-A5C2-8171E1581DAD}" dt="2024-02-13T13:08:42.230" v="1680" actId="6549"/>
        <pc:sldMkLst>
          <pc:docMk/>
          <pc:sldMk cId="3560038348" sldId="341"/>
        </pc:sldMkLst>
        <pc:spChg chg="add mod">
          <ac:chgData name="Matlovič Pavol" userId="4c4a6304-073f-4069-b71d-78634eb7394b" providerId="ADAL" clId="{B11AC5EA-4838-4DFC-A5C2-8171E1581DAD}" dt="2024-02-13T13:08:42.230" v="1680" actId="6549"/>
          <ac:spMkLst>
            <pc:docMk/>
            <pc:sldMk cId="3560038348" sldId="341"/>
            <ac:spMk id="3" creationId="{54D089FF-E7A1-7214-E780-899C2A68DB24}"/>
          </ac:spMkLst>
        </pc:spChg>
        <pc:spChg chg="mod">
          <ac:chgData name="Matlovič Pavol" userId="4c4a6304-073f-4069-b71d-78634eb7394b" providerId="ADAL" clId="{B11AC5EA-4838-4DFC-A5C2-8171E1581DAD}" dt="2024-02-12T14:29:00.367" v="1674" actId="255"/>
          <ac:spMkLst>
            <pc:docMk/>
            <pc:sldMk cId="3560038348" sldId="341"/>
            <ac:spMk id="8" creationId="{E14B7615-261A-4FBF-913C-21A6C60EE7A5}"/>
          </ac:spMkLst>
        </pc:spChg>
        <pc:cxnChg chg="mod">
          <ac:chgData name="Matlovič Pavol" userId="4c4a6304-073f-4069-b71d-78634eb7394b" providerId="ADAL" clId="{B11AC5EA-4838-4DFC-A5C2-8171E1581DAD}" dt="2024-02-12T14:29:04.743" v="1675" actId="1076"/>
          <ac:cxnSpMkLst>
            <pc:docMk/>
            <pc:sldMk cId="3560038348" sldId="341"/>
            <ac:cxnSpMk id="6" creationId="{C7AD193E-0671-4BFE-B4AA-FEF2A0DC8F4B}"/>
          </ac:cxnSpMkLst>
        </pc:cxnChg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720520461" sldId="341"/>
        </pc:sldMkLst>
      </pc:sldChg>
      <pc:sldChg chg="addSp delSp modSp add mod">
        <pc:chgData name="Matlovič Pavol" userId="4c4a6304-073f-4069-b71d-78634eb7394b" providerId="ADAL" clId="{B11AC5EA-4838-4DFC-A5C2-8171E1581DAD}" dt="2024-02-13T14:18:36.789" v="3348" actId="20577"/>
        <pc:sldMkLst>
          <pc:docMk/>
          <pc:sldMk cId="1252908664" sldId="342"/>
        </pc:sldMkLst>
        <pc:spChg chg="mod">
          <ac:chgData name="Matlovič Pavol" userId="4c4a6304-073f-4069-b71d-78634eb7394b" providerId="ADAL" clId="{B11AC5EA-4838-4DFC-A5C2-8171E1581DAD}" dt="2024-02-13T14:18:34.748" v="3346" actId="20577"/>
          <ac:spMkLst>
            <pc:docMk/>
            <pc:sldMk cId="1252908664" sldId="342"/>
            <ac:spMk id="2" creationId="{BF96AEF5-6EDF-9679-651D-2C30E46C1FBB}"/>
          </ac:spMkLst>
        </pc:spChg>
        <pc:spChg chg="mod">
          <ac:chgData name="Matlovič Pavol" userId="4c4a6304-073f-4069-b71d-78634eb7394b" providerId="ADAL" clId="{B11AC5EA-4838-4DFC-A5C2-8171E1581DAD}" dt="2024-02-13T14:18:36.789" v="3348" actId="20577"/>
          <ac:spMkLst>
            <pc:docMk/>
            <pc:sldMk cId="1252908664" sldId="342"/>
            <ac:spMk id="3" creationId="{81E692D1-F237-CD83-86E2-D132AAACFA96}"/>
          </ac:spMkLst>
        </pc:spChg>
        <pc:spChg chg="del">
          <ac:chgData name="Matlovič Pavol" userId="4c4a6304-073f-4069-b71d-78634eb7394b" providerId="ADAL" clId="{B11AC5EA-4838-4DFC-A5C2-8171E1581DAD}" dt="2024-02-13T13:23:53.580" v="2341" actId="478"/>
          <ac:spMkLst>
            <pc:docMk/>
            <pc:sldMk cId="1252908664" sldId="342"/>
            <ac:spMk id="4" creationId="{F413E015-18B8-026C-890D-05521B205BCE}"/>
          </ac:spMkLst>
        </pc:spChg>
        <pc:spChg chg="add del mod">
          <ac:chgData name="Matlovič Pavol" userId="4c4a6304-073f-4069-b71d-78634eb7394b" providerId="ADAL" clId="{B11AC5EA-4838-4DFC-A5C2-8171E1581DAD}" dt="2024-02-13T14:02:45.752" v="3318" actId="478"/>
          <ac:spMkLst>
            <pc:docMk/>
            <pc:sldMk cId="1252908664" sldId="342"/>
            <ac:spMk id="21" creationId="{3AC0BF69-6282-6603-C8AB-3263CCC5D421}"/>
          </ac:spMkLst>
        </pc:spChg>
        <pc:spChg chg="add mod">
          <ac:chgData name="Matlovič Pavol" userId="4c4a6304-073f-4069-b71d-78634eb7394b" providerId="ADAL" clId="{B11AC5EA-4838-4DFC-A5C2-8171E1581DAD}" dt="2024-02-13T14:03:28.559" v="3325" actId="1076"/>
          <ac:spMkLst>
            <pc:docMk/>
            <pc:sldMk cId="1252908664" sldId="342"/>
            <ac:spMk id="22" creationId="{2CA324C7-AE5E-B588-17F9-D4FE1FA706C4}"/>
          </ac:spMkLst>
        </pc:spChg>
        <pc:spChg chg="add mod">
          <ac:chgData name="Matlovič Pavol" userId="4c4a6304-073f-4069-b71d-78634eb7394b" providerId="ADAL" clId="{B11AC5EA-4838-4DFC-A5C2-8171E1581DAD}" dt="2024-02-13T14:03:20.608" v="3323" actId="1076"/>
          <ac:spMkLst>
            <pc:docMk/>
            <pc:sldMk cId="1252908664" sldId="342"/>
            <ac:spMk id="23" creationId="{2F1F96FF-8970-8E1F-40B9-BC0FC56B6104}"/>
          </ac:spMkLst>
        </pc:spChg>
        <pc:spChg chg="add mod">
          <ac:chgData name="Matlovič Pavol" userId="4c4a6304-073f-4069-b71d-78634eb7394b" providerId="ADAL" clId="{B11AC5EA-4838-4DFC-A5C2-8171E1581DAD}" dt="2024-02-13T14:03:33.412" v="3326" actId="1076"/>
          <ac:spMkLst>
            <pc:docMk/>
            <pc:sldMk cId="1252908664" sldId="342"/>
            <ac:spMk id="24" creationId="{6A019417-ACCA-3FF2-BAE0-D2B0B31ED266}"/>
          </ac:spMkLst>
        </pc:spChg>
        <pc:picChg chg="add del mod">
          <ac:chgData name="Matlovič Pavol" userId="4c4a6304-073f-4069-b71d-78634eb7394b" providerId="ADAL" clId="{B11AC5EA-4838-4DFC-A5C2-8171E1581DAD}" dt="2024-02-13T13:32:45.037" v="2477" actId="478"/>
          <ac:picMkLst>
            <pc:docMk/>
            <pc:sldMk cId="1252908664" sldId="342"/>
            <ac:picMk id="5" creationId="{D873936C-8CCF-FA02-B63F-F89C6E7AB1DC}"/>
          </ac:picMkLst>
        </pc:picChg>
        <pc:picChg chg="add del mod">
          <ac:chgData name="Matlovič Pavol" userId="4c4a6304-073f-4069-b71d-78634eb7394b" providerId="ADAL" clId="{B11AC5EA-4838-4DFC-A5C2-8171E1581DAD}" dt="2024-02-13T13:32:46.275" v="2480" actId="478"/>
          <ac:picMkLst>
            <pc:docMk/>
            <pc:sldMk cId="1252908664" sldId="342"/>
            <ac:picMk id="6" creationId="{087B0264-CDDC-6CBF-3BD4-B6541B289F90}"/>
          </ac:picMkLst>
        </pc:picChg>
        <pc:picChg chg="add del mod">
          <ac:chgData name="Matlovič Pavol" userId="4c4a6304-073f-4069-b71d-78634eb7394b" providerId="ADAL" clId="{B11AC5EA-4838-4DFC-A5C2-8171E1581DAD}" dt="2024-02-13T13:32:44.632" v="2476" actId="478"/>
          <ac:picMkLst>
            <pc:docMk/>
            <pc:sldMk cId="1252908664" sldId="342"/>
            <ac:picMk id="8" creationId="{BAD60531-A3FD-0477-DDE2-0E18C300EDD8}"/>
          </ac:picMkLst>
        </pc:picChg>
        <pc:picChg chg="add del mod">
          <ac:chgData name="Matlovič Pavol" userId="4c4a6304-073f-4069-b71d-78634eb7394b" providerId="ADAL" clId="{B11AC5EA-4838-4DFC-A5C2-8171E1581DAD}" dt="2024-02-13T13:32:45.830" v="2479" actId="478"/>
          <ac:picMkLst>
            <pc:docMk/>
            <pc:sldMk cId="1252908664" sldId="342"/>
            <ac:picMk id="10" creationId="{BE53E6AB-2CBE-943C-B596-455633DD4DD1}"/>
          </ac:picMkLst>
        </pc:picChg>
        <pc:picChg chg="add del mod">
          <ac:chgData name="Matlovič Pavol" userId="4c4a6304-073f-4069-b71d-78634eb7394b" providerId="ADAL" clId="{B11AC5EA-4838-4DFC-A5C2-8171E1581DAD}" dt="2024-02-13T13:32:45.440" v="2478" actId="478"/>
          <ac:picMkLst>
            <pc:docMk/>
            <pc:sldMk cId="1252908664" sldId="342"/>
            <ac:picMk id="12" creationId="{ADE804F1-66BF-342B-FC78-075AF83226AC}"/>
          </ac:picMkLst>
        </pc:picChg>
        <pc:picChg chg="add mod">
          <ac:chgData name="Matlovič Pavol" userId="4c4a6304-073f-4069-b71d-78634eb7394b" providerId="ADAL" clId="{B11AC5EA-4838-4DFC-A5C2-8171E1581DAD}" dt="2024-02-13T14:03:40.971" v="3329" actId="1076"/>
          <ac:picMkLst>
            <pc:docMk/>
            <pc:sldMk cId="1252908664" sldId="342"/>
            <ac:picMk id="16" creationId="{2B12BC12-4CDC-E56E-C600-304985F474E5}"/>
          </ac:picMkLst>
        </pc:picChg>
        <pc:picChg chg="add mod">
          <ac:chgData name="Matlovič Pavol" userId="4c4a6304-073f-4069-b71d-78634eb7394b" providerId="ADAL" clId="{B11AC5EA-4838-4DFC-A5C2-8171E1581DAD}" dt="2024-02-13T14:03:24.635" v="3324" actId="1076"/>
          <ac:picMkLst>
            <pc:docMk/>
            <pc:sldMk cId="1252908664" sldId="342"/>
            <ac:picMk id="18" creationId="{ECA45FE9-DF64-4840-0962-08D577EF9921}"/>
          </ac:picMkLst>
        </pc:picChg>
        <pc:picChg chg="add mod">
          <ac:chgData name="Matlovič Pavol" userId="4c4a6304-073f-4069-b71d-78634eb7394b" providerId="ADAL" clId="{B11AC5EA-4838-4DFC-A5C2-8171E1581DAD}" dt="2024-02-13T14:03:16.025" v="3322" actId="1076"/>
          <ac:picMkLst>
            <pc:docMk/>
            <pc:sldMk cId="1252908664" sldId="342"/>
            <ac:picMk id="20" creationId="{943935FE-26BE-5BCB-7323-D79AC3E154B7}"/>
          </ac:picMkLst>
        </pc:picChg>
        <pc:cxnChg chg="add del mod">
          <ac:chgData name="Matlovič Pavol" userId="4c4a6304-073f-4069-b71d-78634eb7394b" providerId="ADAL" clId="{B11AC5EA-4838-4DFC-A5C2-8171E1581DAD}" dt="2024-02-13T13:45:10.951" v="3162" actId="478"/>
          <ac:cxnSpMkLst>
            <pc:docMk/>
            <pc:sldMk cId="1252908664" sldId="342"/>
            <ac:cxnSpMk id="13" creationId="{8365ED96-EBA9-0768-A96F-3F934788CF3F}"/>
          </ac:cxnSpMkLst>
        </pc:cxnChg>
        <pc:cxnChg chg="add mod">
          <ac:chgData name="Matlovič Pavol" userId="4c4a6304-073f-4069-b71d-78634eb7394b" providerId="ADAL" clId="{B11AC5EA-4838-4DFC-A5C2-8171E1581DAD}" dt="2024-02-13T14:06:09.318" v="3334" actId="1076"/>
          <ac:cxnSpMkLst>
            <pc:docMk/>
            <pc:sldMk cId="1252908664" sldId="342"/>
            <ac:cxnSpMk id="15" creationId="{3B3272A0-F920-E712-28E2-09F43138C6E3}"/>
          </ac:cxnSpMkLst>
        </pc:cxnChg>
      </pc:sldChg>
      <pc:sldChg chg="del">
        <pc:chgData name="Matlovič Pavol" userId="4c4a6304-073f-4069-b71d-78634eb7394b" providerId="ADAL" clId="{B11AC5EA-4838-4DFC-A5C2-8171E1581DAD}" dt="2024-02-12T12:31:47.653" v="15" actId="47"/>
        <pc:sldMkLst>
          <pc:docMk/>
          <pc:sldMk cId="2681725499" sldId="342"/>
        </pc:sldMkLst>
      </pc:sldChg>
      <pc:sldChg chg="add del">
        <pc:chgData name="Matlovič Pavol" userId="4c4a6304-073f-4069-b71d-78634eb7394b" providerId="ADAL" clId="{B11AC5EA-4838-4DFC-A5C2-8171E1581DAD}" dt="2024-02-12T12:31:47.653" v="15" actId="47"/>
        <pc:sldMkLst>
          <pc:docMk/>
          <pc:sldMk cId="423909408" sldId="343"/>
        </pc:sldMkLst>
      </pc:sldChg>
      <pc:sldChg chg="modSp add del mod">
        <pc:chgData name="Matlovič Pavol" userId="4c4a6304-073f-4069-b71d-78634eb7394b" providerId="ADAL" clId="{B11AC5EA-4838-4DFC-A5C2-8171E1581DAD}" dt="2024-02-13T13:32:42.476" v="2475" actId="47"/>
        <pc:sldMkLst>
          <pc:docMk/>
          <pc:sldMk cId="2716830158" sldId="343"/>
        </pc:sldMkLst>
        <pc:spChg chg="mod">
          <ac:chgData name="Matlovič Pavol" userId="4c4a6304-073f-4069-b71d-78634eb7394b" providerId="ADAL" clId="{B11AC5EA-4838-4DFC-A5C2-8171E1581DAD}" dt="2024-02-13T13:31:58.566" v="2452"/>
          <ac:spMkLst>
            <pc:docMk/>
            <pc:sldMk cId="2716830158" sldId="343"/>
            <ac:spMk id="2" creationId="{BF96AEF5-6EDF-9679-651D-2C30E46C1FBB}"/>
          </ac:spMkLst>
        </pc:spChg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834884623" sldId="343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904039328" sldId="344"/>
        </pc:sldMkLst>
      </pc:sldChg>
      <pc:sldChg chg="addSp modSp add mod">
        <pc:chgData name="Matlovič Pavol" userId="4c4a6304-073f-4069-b71d-78634eb7394b" providerId="ADAL" clId="{B11AC5EA-4838-4DFC-A5C2-8171E1581DAD}" dt="2024-02-13T14:18:30.277" v="3344" actId="20577"/>
        <pc:sldMkLst>
          <pc:docMk/>
          <pc:sldMk cId="1349428376" sldId="344"/>
        </pc:sldMkLst>
        <pc:spChg chg="mod">
          <ac:chgData name="Matlovič Pavol" userId="4c4a6304-073f-4069-b71d-78634eb7394b" providerId="ADAL" clId="{B11AC5EA-4838-4DFC-A5C2-8171E1581DAD}" dt="2024-02-13T14:18:27.751" v="3342" actId="20577"/>
          <ac:spMkLst>
            <pc:docMk/>
            <pc:sldMk cId="1349428376" sldId="344"/>
            <ac:spMk id="2" creationId="{BF96AEF5-6EDF-9679-651D-2C30E46C1FBB}"/>
          </ac:spMkLst>
        </pc:spChg>
        <pc:spChg chg="mod">
          <ac:chgData name="Matlovič Pavol" userId="4c4a6304-073f-4069-b71d-78634eb7394b" providerId="ADAL" clId="{B11AC5EA-4838-4DFC-A5C2-8171E1581DAD}" dt="2024-02-13T14:18:30.277" v="3344" actId="20577"/>
          <ac:spMkLst>
            <pc:docMk/>
            <pc:sldMk cId="1349428376" sldId="344"/>
            <ac:spMk id="3" creationId="{81E692D1-F237-CD83-86E2-D132AAACFA96}"/>
          </ac:spMkLst>
        </pc:spChg>
        <pc:spChg chg="add mod">
          <ac:chgData name="Matlovič Pavol" userId="4c4a6304-073f-4069-b71d-78634eb7394b" providerId="ADAL" clId="{B11AC5EA-4838-4DFC-A5C2-8171E1581DAD}" dt="2024-02-13T13:35:55.408" v="2511" actId="1076"/>
          <ac:spMkLst>
            <pc:docMk/>
            <pc:sldMk cId="1349428376" sldId="344"/>
            <ac:spMk id="4" creationId="{562890D3-4FBC-B902-36F2-CA33A507DCE3}"/>
          </ac:spMkLst>
        </pc:spChg>
        <pc:spChg chg="add mod">
          <ac:chgData name="Matlovič Pavol" userId="4c4a6304-073f-4069-b71d-78634eb7394b" providerId="ADAL" clId="{B11AC5EA-4838-4DFC-A5C2-8171E1581DAD}" dt="2024-02-13T13:36:02.408" v="2514" actId="1076"/>
          <ac:spMkLst>
            <pc:docMk/>
            <pc:sldMk cId="1349428376" sldId="344"/>
            <ac:spMk id="7" creationId="{EE7C6DDB-70D0-0F13-5B5A-7B5E7E3274D4}"/>
          </ac:spMkLst>
        </pc:spChg>
        <pc:spChg chg="add mod">
          <ac:chgData name="Matlovič Pavol" userId="4c4a6304-073f-4069-b71d-78634eb7394b" providerId="ADAL" clId="{B11AC5EA-4838-4DFC-A5C2-8171E1581DAD}" dt="2024-02-13T13:35:45.052" v="2508" actId="1076"/>
          <ac:spMkLst>
            <pc:docMk/>
            <pc:sldMk cId="1349428376" sldId="344"/>
            <ac:spMk id="9" creationId="{F43C7359-CCAF-71D9-29F9-6FA0EF4BE7B1}"/>
          </ac:spMkLst>
        </pc:spChg>
        <pc:spChg chg="add mod">
          <ac:chgData name="Matlovič Pavol" userId="4c4a6304-073f-4069-b71d-78634eb7394b" providerId="ADAL" clId="{B11AC5EA-4838-4DFC-A5C2-8171E1581DAD}" dt="2024-02-13T13:36:10.598" v="2517" actId="1076"/>
          <ac:spMkLst>
            <pc:docMk/>
            <pc:sldMk cId="1349428376" sldId="344"/>
            <ac:spMk id="11" creationId="{260518DD-F31F-C82A-724D-143189C98410}"/>
          </ac:spMkLst>
        </pc:spChg>
        <pc:spChg chg="add mod">
          <ac:chgData name="Matlovič Pavol" userId="4c4a6304-073f-4069-b71d-78634eb7394b" providerId="ADAL" clId="{B11AC5EA-4838-4DFC-A5C2-8171E1581DAD}" dt="2024-02-13T13:36:23.604" v="2520" actId="1076"/>
          <ac:spMkLst>
            <pc:docMk/>
            <pc:sldMk cId="1349428376" sldId="344"/>
            <ac:spMk id="14" creationId="{93B10107-00DF-4CD3-A5BA-28D5482327B1}"/>
          </ac:spMkLst>
        </pc:spChg>
        <pc:picChg chg="mod">
          <ac:chgData name="Matlovič Pavol" userId="4c4a6304-073f-4069-b71d-78634eb7394b" providerId="ADAL" clId="{B11AC5EA-4838-4DFC-A5C2-8171E1581DAD}" dt="2024-02-13T13:35:57.172" v="2512" actId="1076"/>
          <ac:picMkLst>
            <pc:docMk/>
            <pc:sldMk cId="1349428376" sldId="344"/>
            <ac:picMk id="5" creationId="{D873936C-8CCF-FA02-B63F-F89C6E7AB1DC}"/>
          </ac:picMkLst>
        </pc:picChg>
        <pc:picChg chg="mod">
          <ac:chgData name="Matlovič Pavol" userId="4c4a6304-073f-4069-b71d-78634eb7394b" providerId="ADAL" clId="{B11AC5EA-4838-4DFC-A5C2-8171E1581DAD}" dt="2024-02-13T13:36:34.919" v="2523" actId="1076"/>
          <ac:picMkLst>
            <pc:docMk/>
            <pc:sldMk cId="1349428376" sldId="344"/>
            <ac:picMk id="6" creationId="{087B0264-CDDC-6CBF-3BD4-B6541B289F90}"/>
          </ac:picMkLst>
        </pc:picChg>
        <pc:picChg chg="mod">
          <ac:chgData name="Matlovič Pavol" userId="4c4a6304-073f-4069-b71d-78634eb7394b" providerId="ADAL" clId="{B11AC5EA-4838-4DFC-A5C2-8171E1581DAD}" dt="2024-02-13T13:35:46.858" v="2509" actId="1076"/>
          <ac:picMkLst>
            <pc:docMk/>
            <pc:sldMk cId="1349428376" sldId="344"/>
            <ac:picMk id="8" creationId="{BAD60531-A3FD-0477-DDE2-0E18C300EDD8}"/>
          </ac:picMkLst>
        </pc:picChg>
        <pc:picChg chg="mod">
          <ac:chgData name="Matlovič Pavol" userId="4c4a6304-073f-4069-b71d-78634eb7394b" providerId="ADAL" clId="{B11AC5EA-4838-4DFC-A5C2-8171E1581DAD}" dt="2024-02-13T13:36:13.965" v="2518" actId="1076"/>
          <ac:picMkLst>
            <pc:docMk/>
            <pc:sldMk cId="1349428376" sldId="344"/>
            <ac:picMk id="10" creationId="{BE53E6AB-2CBE-943C-B596-455633DD4DD1}"/>
          </ac:picMkLst>
        </pc:picChg>
        <pc:picChg chg="mod">
          <ac:chgData name="Matlovič Pavol" userId="4c4a6304-073f-4069-b71d-78634eb7394b" providerId="ADAL" clId="{B11AC5EA-4838-4DFC-A5C2-8171E1581DAD}" dt="2024-02-13T13:36:04.748" v="2515" actId="1076"/>
          <ac:picMkLst>
            <pc:docMk/>
            <pc:sldMk cId="1349428376" sldId="344"/>
            <ac:picMk id="12" creationId="{ADE804F1-66BF-342B-FC78-075AF83226AC}"/>
          </ac:picMkLst>
        </pc:picChg>
        <pc:cxnChg chg="mod">
          <ac:chgData name="Matlovič Pavol" userId="4c4a6304-073f-4069-b71d-78634eb7394b" providerId="ADAL" clId="{B11AC5EA-4838-4DFC-A5C2-8171E1581DAD}" dt="2024-02-13T13:45:06.924" v="3160" actId="1076"/>
          <ac:cxnSpMkLst>
            <pc:docMk/>
            <pc:sldMk cId="1349428376" sldId="344"/>
            <ac:cxnSpMk id="13" creationId="{8365ED96-EBA9-0768-A96F-3F934788CF3F}"/>
          </ac:cxnSpMkLst>
        </pc:cxnChg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807626500" sldId="345"/>
        </pc:sldMkLst>
      </pc:sldChg>
      <pc:sldChg chg="delSp modSp add mod">
        <pc:chgData name="Matlovič Pavol" userId="4c4a6304-073f-4069-b71d-78634eb7394b" providerId="ADAL" clId="{B11AC5EA-4838-4DFC-A5C2-8171E1581DAD}" dt="2024-02-13T14:31:56.990" v="4447" actId="6549"/>
        <pc:sldMkLst>
          <pc:docMk/>
          <pc:sldMk cId="2438708933" sldId="345"/>
        </pc:sldMkLst>
        <pc:spChg chg="mod">
          <ac:chgData name="Matlovič Pavol" userId="4c4a6304-073f-4069-b71d-78634eb7394b" providerId="ADAL" clId="{B11AC5EA-4838-4DFC-A5C2-8171E1581DAD}" dt="2024-02-13T14:31:56.990" v="4447" actId="6549"/>
          <ac:spMkLst>
            <pc:docMk/>
            <pc:sldMk cId="2438708933" sldId="345"/>
            <ac:spMk id="2" creationId="{BF96AEF5-6EDF-9679-651D-2C30E46C1FBB}"/>
          </ac:spMkLst>
        </pc:spChg>
        <pc:spChg chg="del">
          <ac:chgData name="Matlovič Pavol" userId="4c4a6304-073f-4069-b71d-78634eb7394b" providerId="ADAL" clId="{B11AC5EA-4838-4DFC-A5C2-8171E1581DAD}" dt="2024-02-13T14:18:42.078" v="3349" actId="478"/>
          <ac:spMkLst>
            <pc:docMk/>
            <pc:sldMk cId="2438708933" sldId="345"/>
            <ac:spMk id="3" creationId="{81E692D1-F237-CD83-86E2-D132AAACFA96}"/>
          </ac:spMkLst>
        </pc:spChg>
        <pc:spChg chg="del">
          <ac:chgData name="Matlovič Pavol" userId="4c4a6304-073f-4069-b71d-78634eb7394b" providerId="ADAL" clId="{B11AC5EA-4838-4DFC-A5C2-8171E1581DAD}" dt="2024-02-13T14:18:45.235" v="3354" actId="478"/>
          <ac:spMkLst>
            <pc:docMk/>
            <pc:sldMk cId="2438708933" sldId="345"/>
            <ac:spMk id="22" creationId="{2CA324C7-AE5E-B588-17F9-D4FE1FA706C4}"/>
          </ac:spMkLst>
        </pc:spChg>
        <pc:spChg chg="del">
          <ac:chgData name="Matlovič Pavol" userId="4c4a6304-073f-4069-b71d-78634eb7394b" providerId="ADAL" clId="{B11AC5EA-4838-4DFC-A5C2-8171E1581DAD}" dt="2024-02-13T14:18:46.293" v="3356" actId="478"/>
          <ac:spMkLst>
            <pc:docMk/>
            <pc:sldMk cId="2438708933" sldId="345"/>
            <ac:spMk id="23" creationId="{2F1F96FF-8970-8E1F-40B9-BC0FC56B6104}"/>
          </ac:spMkLst>
        </pc:spChg>
        <pc:spChg chg="del">
          <ac:chgData name="Matlovič Pavol" userId="4c4a6304-073f-4069-b71d-78634eb7394b" providerId="ADAL" clId="{B11AC5EA-4838-4DFC-A5C2-8171E1581DAD}" dt="2024-02-13T14:18:44.176" v="3352" actId="478"/>
          <ac:spMkLst>
            <pc:docMk/>
            <pc:sldMk cId="2438708933" sldId="345"/>
            <ac:spMk id="24" creationId="{6A019417-ACCA-3FF2-BAE0-D2B0B31ED266}"/>
          </ac:spMkLst>
        </pc:spChg>
        <pc:picChg chg="del">
          <ac:chgData name="Matlovič Pavol" userId="4c4a6304-073f-4069-b71d-78634eb7394b" providerId="ADAL" clId="{B11AC5EA-4838-4DFC-A5C2-8171E1581DAD}" dt="2024-02-13T14:18:43.290" v="3351" actId="478"/>
          <ac:picMkLst>
            <pc:docMk/>
            <pc:sldMk cId="2438708933" sldId="345"/>
            <ac:picMk id="16" creationId="{2B12BC12-4CDC-E56E-C600-304985F474E5}"/>
          </ac:picMkLst>
        </pc:picChg>
        <pc:picChg chg="del">
          <ac:chgData name="Matlovič Pavol" userId="4c4a6304-073f-4069-b71d-78634eb7394b" providerId="ADAL" clId="{B11AC5EA-4838-4DFC-A5C2-8171E1581DAD}" dt="2024-02-13T14:18:44.574" v="3353" actId="478"/>
          <ac:picMkLst>
            <pc:docMk/>
            <pc:sldMk cId="2438708933" sldId="345"/>
            <ac:picMk id="18" creationId="{ECA45FE9-DF64-4840-0962-08D577EF9921}"/>
          </ac:picMkLst>
        </pc:picChg>
        <pc:picChg chg="del">
          <ac:chgData name="Matlovič Pavol" userId="4c4a6304-073f-4069-b71d-78634eb7394b" providerId="ADAL" clId="{B11AC5EA-4838-4DFC-A5C2-8171E1581DAD}" dt="2024-02-13T14:18:45.675" v="3355" actId="478"/>
          <ac:picMkLst>
            <pc:docMk/>
            <pc:sldMk cId="2438708933" sldId="345"/>
            <ac:picMk id="20" creationId="{943935FE-26BE-5BCB-7323-D79AC3E154B7}"/>
          </ac:picMkLst>
        </pc:picChg>
        <pc:cxnChg chg="del">
          <ac:chgData name="Matlovič Pavol" userId="4c4a6304-073f-4069-b71d-78634eb7394b" providerId="ADAL" clId="{B11AC5EA-4838-4DFC-A5C2-8171E1581DAD}" dt="2024-02-13T14:18:42.774" v="3350" actId="478"/>
          <ac:cxnSpMkLst>
            <pc:docMk/>
            <pc:sldMk cId="2438708933" sldId="345"/>
            <ac:cxnSpMk id="15" creationId="{3B3272A0-F920-E712-28E2-09F43138C6E3}"/>
          </ac:cxnSpMkLst>
        </pc:cxnChg>
      </pc:sldChg>
      <pc:sldChg chg="addSp modSp add mod">
        <pc:chgData name="Matlovič Pavol" userId="4c4a6304-073f-4069-b71d-78634eb7394b" providerId="ADAL" clId="{B11AC5EA-4838-4DFC-A5C2-8171E1581DAD}" dt="2024-02-13T14:37:42.951" v="4927" actId="20577"/>
        <pc:sldMkLst>
          <pc:docMk/>
          <pc:sldMk cId="866935870" sldId="346"/>
        </pc:sldMkLst>
        <pc:spChg chg="mod">
          <ac:chgData name="Matlovič Pavol" userId="4c4a6304-073f-4069-b71d-78634eb7394b" providerId="ADAL" clId="{B11AC5EA-4838-4DFC-A5C2-8171E1581DAD}" dt="2024-02-13T14:37:42.951" v="4927" actId="20577"/>
          <ac:spMkLst>
            <pc:docMk/>
            <pc:sldMk cId="866935870" sldId="346"/>
            <ac:spMk id="2" creationId="{BF96AEF5-6EDF-9679-651D-2C30E46C1FBB}"/>
          </ac:spMkLst>
        </pc:spChg>
        <pc:picChg chg="add mod">
          <ac:chgData name="Matlovič Pavol" userId="4c4a6304-073f-4069-b71d-78634eb7394b" providerId="ADAL" clId="{B11AC5EA-4838-4DFC-A5C2-8171E1581DAD}" dt="2024-02-13T14:37:02.819" v="4920" actId="1076"/>
          <ac:picMkLst>
            <pc:docMk/>
            <pc:sldMk cId="866935870" sldId="346"/>
            <ac:picMk id="4" creationId="{4E11D2BB-BE2C-A05B-2856-D97058BA916D}"/>
          </ac:picMkLst>
        </pc:picChg>
        <pc:picChg chg="add mod">
          <ac:chgData name="Matlovič Pavol" userId="4c4a6304-073f-4069-b71d-78634eb7394b" providerId="ADAL" clId="{B11AC5EA-4838-4DFC-A5C2-8171E1581DAD}" dt="2024-02-13T14:37:10.005" v="4923" actId="1076"/>
          <ac:picMkLst>
            <pc:docMk/>
            <pc:sldMk cId="866935870" sldId="346"/>
            <ac:picMk id="6" creationId="{9FD7A3BD-B4D2-D2DC-33E0-3619AD3364B3}"/>
          </ac:picMkLst>
        </pc:picChg>
      </pc:sldChg>
      <pc:sldChg chg="del">
        <pc:chgData name="Matlovič Pavol" userId="4c4a6304-073f-4069-b71d-78634eb7394b" providerId="ADAL" clId="{B11AC5EA-4838-4DFC-A5C2-8171E1581DAD}" dt="2024-02-12T12:29:22.044" v="2" actId="47"/>
        <pc:sldMkLst>
          <pc:docMk/>
          <pc:sldMk cId="3387713875" sldId="346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2387346353" sldId="347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2156955525" sldId="348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505725548" sldId="349"/>
        </pc:sldMkLst>
      </pc:sldChg>
      <pc:sldChg chg="del">
        <pc:chgData name="Matlovič Pavol" userId="4c4a6304-073f-4069-b71d-78634eb7394b" providerId="ADAL" clId="{B11AC5EA-4838-4DFC-A5C2-8171E1581DAD}" dt="2024-02-12T12:28:08.016" v="0" actId="47"/>
        <pc:sldMkLst>
          <pc:docMk/>
          <pc:sldMk cId="1096760540" sldId="350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782250383" sldId="351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987729939" sldId="352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436019472" sldId="353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230796159" sldId="354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155549396" sldId="355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1962744089" sldId="356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918295783" sldId="357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714125005" sldId="358"/>
        </pc:sldMkLst>
      </pc:sldChg>
      <pc:sldChg chg="del">
        <pc:chgData name="Matlovič Pavol" userId="4c4a6304-073f-4069-b71d-78634eb7394b" providerId="ADAL" clId="{B11AC5EA-4838-4DFC-A5C2-8171E1581DAD}" dt="2024-02-12T12:28:50.940" v="1" actId="47"/>
        <pc:sldMkLst>
          <pc:docMk/>
          <pc:sldMk cId="3810872310" sldId="359"/>
        </pc:sldMkLst>
      </pc:sldChg>
    </pc:docChg>
  </pc:docChgLst>
  <pc:docChgLst>
    <pc:chgData name="Pavol" userId="4c4a6304-073f-4069-b71d-78634eb7394b" providerId="ADAL" clId="{37151B5F-8051-405F-A6D3-15E9ACF35BB1}"/>
    <pc:docChg chg="undo custSel addSld delSld modSld">
      <pc:chgData name="Pavol" userId="4c4a6304-073f-4069-b71d-78634eb7394b" providerId="ADAL" clId="{37151B5F-8051-405F-A6D3-15E9ACF35BB1}" dt="2024-05-16T10:53:24.048" v="1136" actId="1076"/>
      <pc:docMkLst>
        <pc:docMk/>
      </pc:docMkLst>
      <pc:sldChg chg="addSp delSp modSp mod">
        <pc:chgData name="Pavol" userId="4c4a6304-073f-4069-b71d-78634eb7394b" providerId="ADAL" clId="{37151B5F-8051-405F-A6D3-15E9ACF35BB1}" dt="2024-05-16T08:22:19.417" v="163" actId="478"/>
        <pc:sldMkLst>
          <pc:docMk/>
          <pc:sldMk cId="385403656" sldId="336"/>
        </pc:sldMkLst>
        <pc:spChg chg="mod">
          <ac:chgData name="Pavol" userId="4c4a6304-073f-4069-b71d-78634eb7394b" providerId="ADAL" clId="{37151B5F-8051-405F-A6D3-15E9ACF35BB1}" dt="2024-05-16T08:11:07.971" v="157" actId="403"/>
          <ac:spMkLst>
            <pc:docMk/>
            <pc:sldMk cId="385403656" sldId="336"/>
            <ac:spMk id="4" creationId="{1473D1E8-4B0E-8D62-DF0A-425309D2ECE8}"/>
          </ac:spMkLst>
        </pc:spChg>
        <pc:spChg chg="del mod">
          <ac:chgData name="Pavol" userId="4c4a6304-073f-4069-b71d-78634eb7394b" providerId="ADAL" clId="{37151B5F-8051-405F-A6D3-15E9ACF35BB1}" dt="2024-05-16T08:02:54.166" v="36" actId="478"/>
          <ac:spMkLst>
            <pc:docMk/>
            <pc:sldMk cId="385403656" sldId="336"/>
            <ac:spMk id="8" creationId="{E14B7615-261A-4FBF-913C-21A6C60EE7A5}"/>
          </ac:spMkLst>
        </pc:spChg>
        <pc:spChg chg="add del mod">
          <ac:chgData name="Pavol" userId="4c4a6304-073f-4069-b71d-78634eb7394b" providerId="ADAL" clId="{37151B5F-8051-405F-A6D3-15E9ACF35BB1}" dt="2024-05-16T08:09:05.201" v="149" actId="478"/>
          <ac:spMkLst>
            <pc:docMk/>
            <pc:sldMk cId="385403656" sldId="336"/>
            <ac:spMk id="9" creationId="{AE3ED7C1-5ECB-FE80-1CBC-1CBE01731F3A}"/>
          </ac:spMkLst>
        </pc:spChg>
        <pc:picChg chg="add mod">
          <ac:chgData name="Pavol" userId="4c4a6304-073f-4069-b71d-78634eb7394b" providerId="ADAL" clId="{37151B5F-8051-405F-A6D3-15E9ACF35BB1}" dt="2024-05-16T08:08:59.612" v="148" actId="1076"/>
          <ac:picMkLst>
            <pc:docMk/>
            <pc:sldMk cId="385403656" sldId="336"/>
            <ac:picMk id="3" creationId="{027450A8-B03C-3DBD-1920-DB276F76631C}"/>
          </ac:picMkLst>
        </pc:picChg>
        <pc:picChg chg="add del mod">
          <ac:chgData name="Pavol" userId="4c4a6304-073f-4069-b71d-78634eb7394b" providerId="ADAL" clId="{37151B5F-8051-405F-A6D3-15E9ACF35BB1}" dt="2024-05-16T08:04:11.974" v="42" actId="478"/>
          <ac:picMkLst>
            <pc:docMk/>
            <pc:sldMk cId="385403656" sldId="336"/>
            <ac:picMk id="5" creationId="{935FA969-C797-58D1-C000-C82B86501123}"/>
          </ac:picMkLst>
        </pc:picChg>
        <pc:picChg chg="add mod">
          <ac:chgData name="Pavol" userId="4c4a6304-073f-4069-b71d-78634eb7394b" providerId="ADAL" clId="{37151B5F-8051-405F-A6D3-15E9ACF35BB1}" dt="2024-05-16T08:07:37.281" v="50" actId="14100"/>
          <ac:picMkLst>
            <pc:docMk/>
            <pc:sldMk cId="385403656" sldId="336"/>
            <ac:picMk id="7" creationId="{B9B9B6DC-B6CD-5959-070E-829D2D80DC74}"/>
          </ac:picMkLst>
        </pc:picChg>
        <pc:picChg chg="add del mod">
          <ac:chgData name="Pavol" userId="4c4a6304-073f-4069-b71d-78634eb7394b" providerId="ADAL" clId="{37151B5F-8051-405F-A6D3-15E9ACF35BB1}" dt="2024-05-16T08:22:19.417" v="163" actId="478"/>
          <ac:picMkLst>
            <pc:docMk/>
            <pc:sldMk cId="385403656" sldId="336"/>
            <ac:picMk id="11" creationId="{852792D2-297D-CAEE-D392-6DFD086AF258}"/>
          </ac:picMkLst>
        </pc:picChg>
      </pc:sldChg>
      <pc:sldChg chg="del">
        <pc:chgData name="Pavol" userId="4c4a6304-073f-4069-b71d-78634eb7394b" providerId="ADAL" clId="{37151B5F-8051-405F-A6D3-15E9ACF35BB1}" dt="2024-05-16T07:56:14.251" v="0" actId="47"/>
        <pc:sldMkLst>
          <pc:docMk/>
          <pc:sldMk cId="19287999" sldId="338"/>
        </pc:sldMkLst>
      </pc:sldChg>
      <pc:sldChg chg="del">
        <pc:chgData name="Pavol" userId="4c4a6304-073f-4069-b71d-78634eb7394b" providerId="ADAL" clId="{37151B5F-8051-405F-A6D3-15E9ACF35BB1}" dt="2024-05-16T07:56:19.481" v="1" actId="47"/>
        <pc:sldMkLst>
          <pc:docMk/>
          <pc:sldMk cId="4123102934" sldId="340"/>
        </pc:sldMkLst>
      </pc:sldChg>
      <pc:sldChg chg="del">
        <pc:chgData name="Pavol" userId="4c4a6304-073f-4069-b71d-78634eb7394b" providerId="ADAL" clId="{37151B5F-8051-405F-A6D3-15E9ACF35BB1}" dt="2024-05-16T07:56:19.481" v="1" actId="47"/>
        <pc:sldMkLst>
          <pc:docMk/>
          <pc:sldMk cId="3560038348" sldId="341"/>
        </pc:sldMkLst>
      </pc:sldChg>
      <pc:sldChg chg="del">
        <pc:chgData name="Pavol" userId="4c4a6304-073f-4069-b71d-78634eb7394b" providerId="ADAL" clId="{37151B5F-8051-405F-A6D3-15E9ACF35BB1}" dt="2024-05-16T07:56:14.251" v="0" actId="47"/>
        <pc:sldMkLst>
          <pc:docMk/>
          <pc:sldMk cId="1252908664" sldId="342"/>
        </pc:sldMkLst>
      </pc:sldChg>
      <pc:sldChg chg="del">
        <pc:chgData name="Pavol" userId="4c4a6304-073f-4069-b71d-78634eb7394b" providerId="ADAL" clId="{37151B5F-8051-405F-A6D3-15E9ACF35BB1}" dt="2024-05-16T07:56:14.251" v="0" actId="47"/>
        <pc:sldMkLst>
          <pc:docMk/>
          <pc:sldMk cId="1349428376" sldId="344"/>
        </pc:sldMkLst>
      </pc:sldChg>
      <pc:sldChg chg="addSp delSp modSp mod">
        <pc:chgData name="Pavol" userId="4c4a6304-073f-4069-b71d-78634eb7394b" providerId="ADAL" clId="{37151B5F-8051-405F-A6D3-15E9ACF35BB1}" dt="2024-05-16T10:46:51.330" v="1005" actId="20577"/>
        <pc:sldMkLst>
          <pc:docMk/>
          <pc:sldMk cId="2438708933" sldId="345"/>
        </pc:sldMkLst>
        <pc:spChg chg="mod">
          <ac:chgData name="Pavol" userId="4c4a6304-073f-4069-b71d-78634eb7394b" providerId="ADAL" clId="{37151B5F-8051-405F-A6D3-15E9ACF35BB1}" dt="2024-05-16T10:46:45.906" v="995" actId="1076"/>
          <ac:spMkLst>
            <pc:docMk/>
            <pc:sldMk cId="2438708933" sldId="345"/>
            <ac:spMk id="2" creationId="{BF96AEF5-6EDF-9679-651D-2C30E46C1FBB}"/>
          </ac:spMkLst>
        </pc:spChg>
        <pc:spChg chg="add mod">
          <ac:chgData name="Pavol" userId="4c4a6304-073f-4069-b71d-78634eb7394b" providerId="ADAL" clId="{37151B5F-8051-405F-A6D3-15E9ACF35BB1}" dt="2024-05-16T10:46:51.330" v="1005" actId="20577"/>
          <ac:spMkLst>
            <pc:docMk/>
            <pc:sldMk cId="2438708933" sldId="345"/>
            <ac:spMk id="5" creationId="{D4494EDF-3CC6-3C43-F245-341A8BE52E53}"/>
          </ac:spMkLst>
        </pc:spChg>
        <pc:cxnChg chg="add del mod">
          <ac:chgData name="Pavol" userId="4c4a6304-073f-4069-b71d-78634eb7394b" providerId="ADAL" clId="{37151B5F-8051-405F-A6D3-15E9ACF35BB1}" dt="2024-05-16T10:45:59.173" v="984" actId="478"/>
          <ac:cxnSpMkLst>
            <pc:docMk/>
            <pc:sldMk cId="2438708933" sldId="345"/>
            <ac:cxnSpMk id="4" creationId="{19DB2887-A70D-D755-0420-730B072F36C3}"/>
          </ac:cxnSpMkLst>
        </pc:cxnChg>
        <pc:cxnChg chg="add mod">
          <ac:chgData name="Pavol" userId="4c4a6304-073f-4069-b71d-78634eb7394b" providerId="ADAL" clId="{37151B5F-8051-405F-A6D3-15E9ACF35BB1}" dt="2024-05-16T10:46:41.838" v="994"/>
          <ac:cxnSpMkLst>
            <pc:docMk/>
            <pc:sldMk cId="2438708933" sldId="345"/>
            <ac:cxnSpMk id="6" creationId="{C7049668-3256-C44D-823C-85F306C7C6BA}"/>
          </ac:cxnSpMkLst>
        </pc:cxnChg>
      </pc:sldChg>
      <pc:sldChg chg="del">
        <pc:chgData name="Pavol" userId="4c4a6304-073f-4069-b71d-78634eb7394b" providerId="ADAL" clId="{37151B5F-8051-405F-A6D3-15E9ACF35BB1}" dt="2024-05-16T07:56:19.481" v="1" actId="47"/>
        <pc:sldMkLst>
          <pc:docMk/>
          <pc:sldMk cId="866935870" sldId="346"/>
        </pc:sldMkLst>
      </pc:sldChg>
      <pc:sldChg chg="addSp delSp modSp add mod modAnim">
        <pc:chgData name="Pavol" userId="4c4a6304-073f-4069-b71d-78634eb7394b" providerId="ADAL" clId="{37151B5F-8051-405F-A6D3-15E9ACF35BB1}" dt="2024-05-16T08:58:05.607" v="775" actId="1076"/>
        <pc:sldMkLst>
          <pc:docMk/>
          <pc:sldMk cId="3629420792" sldId="346"/>
        </pc:sldMkLst>
        <pc:spChg chg="del mod">
          <ac:chgData name="Pavol" userId="4c4a6304-073f-4069-b71d-78634eb7394b" providerId="ADAL" clId="{37151B5F-8051-405F-A6D3-15E9ACF35BB1}" dt="2024-05-16T08:56:58.799" v="762" actId="478"/>
          <ac:spMkLst>
            <pc:docMk/>
            <pc:sldMk cId="3629420792" sldId="346"/>
            <ac:spMk id="2" creationId="{BF96AEF5-6EDF-9679-651D-2C30E46C1FBB}"/>
          </ac:spMkLst>
        </pc:spChg>
        <pc:picChg chg="add mod">
          <ac:chgData name="Pavol" userId="4c4a6304-073f-4069-b71d-78634eb7394b" providerId="ADAL" clId="{37151B5F-8051-405F-A6D3-15E9ACF35BB1}" dt="2024-05-16T08:58:05.607" v="775" actId="1076"/>
          <ac:picMkLst>
            <pc:docMk/>
            <pc:sldMk cId="3629420792" sldId="346"/>
            <ac:picMk id="3" creationId="{54AFDB10-E309-6EE6-5C05-E897501C4F87}"/>
          </ac:picMkLst>
        </pc:picChg>
        <pc:cxnChg chg="del">
          <ac:chgData name="Pavol" userId="4c4a6304-073f-4069-b71d-78634eb7394b" providerId="ADAL" clId="{37151B5F-8051-405F-A6D3-15E9ACF35BB1}" dt="2024-05-16T08:57:01.337" v="763" actId="478"/>
          <ac:cxnSpMkLst>
            <pc:docMk/>
            <pc:sldMk cId="3629420792" sldId="346"/>
            <ac:cxnSpMk id="4" creationId="{19DB2887-A70D-D755-0420-730B072F36C3}"/>
          </ac:cxnSpMkLst>
        </pc:cxnChg>
      </pc:sldChg>
      <pc:sldChg chg="addSp delSp modSp add mod">
        <pc:chgData name="Pavol" userId="4c4a6304-073f-4069-b71d-78634eb7394b" providerId="ADAL" clId="{37151B5F-8051-405F-A6D3-15E9ACF35BB1}" dt="2024-05-16T10:45:21.623" v="975" actId="1076"/>
        <pc:sldMkLst>
          <pc:docMk/>
          <pc:sldMk cId="1130972551" sldId="347"/>
        </pc:sldMkLst>
        <pc:spChg chg="del">
          <ac:chgData name="Pavol" userId="4c4a6304-073f-4069-b71d-78634eb7394b" providerId="ADAL" clId="{37151B5F-8051-405F-A6D3-15E9ACF35BB1}" dt="2024-05-16T09:20:09.107" v="787" actId="478"/>
          <ac:spMkLst>
            <pc:docMk/>
            <pc:sldMk cId="1130972551" sldId="347"/>
            <ac:spMk id="2" creationId="{BF96AEF5-6EDF-9679-651D-2C30E46C1FBB}"/>
          </ac:spMkLst>
        </pc:spChg>
        <pc:spChg chg="add mod">
          <ac:chgData name="Pavol" userId="4c4a6304-073f-4069-b71d-78634eb7394b" providerId="ADAL" clId="{37151B5F-8051-405F-A6D3-15E9ACF35BB1}" dt="2024-05-16T09:21:24.173" v="801" actId="1076"/>
          <ac:spMkLst>
            <pc:docMk/>
            <pc:sldMk cId="1130972551" sldId="347"/>
            <ac:spMk id="5" creationId="{9CDB8165-40A6-97C8-8B47-4941B32B2B48}"/>
          </ac:spMkLst>
        </pc:spChg>
        <pc:picChg chg="add mod">
          <ac:chgData name="Pavol" userId="4c4a6304-073f-4069-b71d-78634eb7394b" providerId="ADAL" clId="{37151B5F-8051-405F-A6D3-15E9ACF35BB1}" dt="2024-05-16T10:45:21.623" v="975" actId="1076"/>
          <ac:picMkLst>
            <pc:docMk/>
            <pc:sldMk cId="1130972551" sldId="347"/>
            <ac:picMk id="3" creationId="{42A2131A-BBFF-E7F4-5443-24F44FF1F751}"/>
          </ac:picMkLst>
        </pc:picChg>
        <pc:cxnChg chg="del">
          <ac:chgData name="Pavol" userId="4c4a6304-073f-4069-b71d-78634eb7394b" providerId="ADAL" clId="{37151B5F-8051-405F-A6D3-15E9ACF35BB1}" dt="2024-05-16T09:20:12.617" v="790" actId="478"/>
          <ac:cxnSpMkLst>
            <pc:docMk/>
            <pc:sldMk cId="1130972551" sldId="347"/>
            <ac:cxnSpMk id="4" creationId="{19DB2887-A70D-D755-0420-730B072F36C3}"/>
          </ac:cxnSpMkLst>
        </pc:cxnChg>
      </pc:sldChg>
      <pc:sldChg chg="addSp delSp modSp add mod">
        <pc:chgData name="Pavol" userId="4c4a6304-073f-4069-b71d-78634eb7394b" providerId="ADAL" clId="{37151B5F-8051-405F-A6D3-15E9ACF35BB1}" dt="2024-05-16T10:48:33.456" v="1048" actId="1076"/>
        <pc:sldMkLst>
          <pc:docMk/>
          <pc:sldMk cId="619124336" sldId="348"/>
        </pc:sldMkLst>
        <pc:spChg chg="mod">
          <ac:chgData name="Pavol" userId="4c4a6304-073f-4069-b71d-78634eb7394b" providerId="ADAL" clId="{37151B5F-8051-405F-A6D3-15E9ACF35BB1}" dt="2024-05-16T10:48:33.456" v="1048" actId="1076"/>
          <ac:spMkLst>
            <pc:docMk/>
            <pc:sldMk cId="619124336" sldId="348"/>
            <ac:spMk id="2" creationId="{BF96AEF5-6EDF-9679-651D-2C30E46C1FBB}"/>
          </ac:spMkLst>
        </pc:spChg>
        <pc:spChg chg="add mod">
          <ac:chgData name="Pavol" userId="4c4a6304-073f-4069-b71d-78634eb7394b" providerId="ADAL" clId="{37151B5F-8051-405F-A6D3-15E9ACF35BB1}" dt="2024-05-16T10:42:15.360" v="959"/>
          <ac:spMkLst>
            <pc:docMk/>
            <pc:sldMk cId="619124336" sldId="348"/>
            <ac:spMk id="10" creationId="{3313B7CE-FCB9-9014-4A51-CDB61696B3BA}"/>
          </ac:spMkLst>
        </pc:spChg>
        <pc:spChg chg="add mod">
          <ac:chgData name="Pavol" userId="4c4a6304-073f-4069-b71d-78634eb7394b" providerId="ADAL" clId="{37151B5F-8051-405F-A6D3-15E9ACF35BB1}" dt="2024-05-16T10:42:18.759" v="960"/>
          <ac:spMkLst>
            <pc:docMk/>
            <pc:sldMk cId="619124336" sldId="348"/>
            <ac:spMk id="11" creationId="{C2453C1C-3BE4-5621-331C-F57305865501}"/>
          </ac:spMkLst>
        </pc:spChg>
        <pc:spChg chg="add mod">
          <ac:chgData name="Pavol" userId="4c4a6304-073f-4069-b71d-78634eb7394b" providerId="ADAL" clId="{37151B5F-8051-405F-A6D3-15E9ACF35BB1}" dt="2024-05-16T10:42:22.179" v="961"/>
          <ac:spMkLst>
            <pc:docMk/>
            <pc:sldMk cId="619124336" sldId="348"/>
            <ac:spMk id="12" creationId="{2C20F86B-4032-C446-F5EC-29B989EF0FE0}"/>
          </ac:spMkLst>
        </pc:spChg>
        <pc:spChg chg="add mod">
          <ac:chgData name="Pavol" userId="4c4a6304-073f-4069-b71d-78634eb7394b" providerId="ADAL" clId="{37151B5F-8051-405F-A6D3-15E9ACF35BB1}" dt="2024-05-16T10:46:31.545" v="992" actId="1076"/>
          <ac:spMkLst>
            <pc:docMk/>
            <pc:sldMk cId="619124336" sldId="348"/>
            <ac:spMk id="16" creationId="{59749051-44AF-D7C8-9239-36E324CA4354}"/>
          </ac:spMkLst>
        </pc:spChg>
        <pc:picChg chg="add del mod">
          <ac:chgData name="Pavol" userId="4c4a6304-073f-4069-b71d-78634eb7394b" providerId="ADAL" clId="{37151B5F-8051-405F-A6D3-15E9ACF35BB1}" dt="2024-05-16T10:41:52.631" v="953" actId="478"/>
          <ac:picMkLst>
            <pc:docMk/>
            <pc:sldMk cId="619124336" sldId="348"/>
            <ac:picMk id="5" creationId="{9B053292-0E3A-C680-3548-AEEF66ED34DE}"/>
          </ac:picMkLst>
        </pc:picChg>
        <pc:picChg chg="add mod">
          <ac:chgData name="Pavol" userId="4c4a6304-073f-4069-b71d-78634eb7394b" providerId="ADAL" clId="{37151B5F-8051-405F-A6D3-15E9ACF35BB1}" dt="2024-05-16T10:43:21.029" v="970" actId="1076"/>
          <ac:picMkLst>
            <pc:docMk/>
            <pc:sldMk cId="619124336" sldId="348"/>
            <ac:picMk id="6" creationId="{B4753207-92BF-F1BE-E144-C905FAA5E054}"/>
          </ac:picMkLst>
        </pc:picChg>
        <pc:picChg chg="add mod">
          <ac:chgData name="Pavol" userId="4c4a6304-073f-4069-b71d-78634eb7394b" providerId="ADAL" clId="{37151B5F-8051-405F-A6D3-15E9ACF35BB1}" dt="2024-05-16T10:41:57.945" v="954"/>
          <ac:picMkLst>
            <pc:docMk/>
            <pc:sldMk cId="619124336" sldId="348"/>
            <ac:picMk id="7" creationId="{27500137-DEC6-734B-A019-B928A0C13F09}"/>
          </ac:picMkLst>
        </pc:picChg>
        <pc:picChg chg="add mod">
          <ac:chgData name="Pavol" userId="4c4a6304-073f-4069-b71d-78634eb7394b" providerId="ADAL" clId="{37151B5F-8051-405F-A6D3-15E9ACF35BB1}" dt="2024-05-16T10:42:06.203" v="955"/>
          <ac:picMkLst>
            <pc:docMk/>
            <pc:sldMk cId="619124336" sldId="348"/>
            <ac:picMk id="8" creationId="{A2B8C58F-7415-BA69-23F6-5FDAA04F1144}"/>
          </ac:picMkLst>
        </pc:picChg>
        <pc:picChg chg="add mod">
          <ac:chgData name="Pavol" userId="4c4a6304-073f-4069-b71d-78634eb7394b" providerId="ADAL" clId="{37151B5F-8051-405F-A6D3-15E9ACF35BB1}" dt="2024-05-16T10:42:11.222" v="958"/>
          <ac:picMkLst>
            <pc:docMk/>
            <pc:sldMk cId="619124336" sldId="348"/>
            <ac:picMk id="9" creationId="{947DAE37-2131-D1C4-7998-90DEB2DB1FBC}"/>
          </ac:picMkLst>
        </pc:picChg>
        <pc:picChg chg="add mod">
          <ac:chgData name="Pavol" userId="4c4a6304-073f-4069-b71d-78634eb7394b" providerId="ADAL" clId="{37151B5F-8051-405F-A6D3-15E9ACF35BB1}" dt="2024-05-16T10:42:24.993" v="962"/>
          <ac:picMkLst>
            <pc:docMk/>
            <pc:sldMk cId="619124336" sldId="348"/>
            <ac:picMk id="13" creationId="{A1D5A45E-7630-D767-41E4-54EC76DA5872}"/>
          </ac:picMkLst>
        </pc:picChg>
        <pc:picChg chg="add mod">
          <ac:chgData name="Pavol" userId="4c4a6304-073f-4069-b71d-78634eb7394b" providerId="ADAL" clId="{37151B5F-8051-405F-A6D3-15E9ACF35BB1}" dt="2024-05-16T10:42:28.320" v="963"/>
          <ac:picMkLst>
            <pc:docMk/>
            <pc:sldMk cId="619124336" sldId="348"/>
            <ac:picMk id="14" creationId="{DCF100F5-014E-526F-A161-E880CD6612E0}"/>
          </ac:picMkLst>
        </pc:picChg>
        <pc:picChg chg="add mod">
          <ac:chgData name="Pavol" userId="4c4a6304-073f-4069-b71d-78634eb7394b" providerId="ADAL" clId="{37151B5F-8051-405F-A6D3-15E9ACF35BB1}" dt="2024-05-16T10:42:31.877" v="964"/>
          <ac:picMkLst>
            <pc:docMk/>
            <pc:sldMk cId="619124336" sldId="348"/>
            <ac:picMk id="15" creationId="{42FB6412-AE25-6A52-50FD-6578CD8F9807}"/>
          </ac:picMkLst>
        </pc:picChg>
      </pc:sldChg>
      <pc:sldChg chg="addSp delSp modSp add del">
        <pc:chgData name="Pavol" userId="4c4a6304-073f-4069-b71d-78634eb7394b" providerId="ADAL" clId="{37151B5F-8051-405F-A6D3-15E9ACF35BB1}" dt="2024-05-16T10:43:08.147" v="968" actId="47"/>
        <pc:sldMkLst>
          <pc:docMk/>
          <pc:sldMk cId="1505725548" sldId="349"/>
        </pc:sldMkLst>
        <pc:picChg chg="add del mod">
          <ac:chgData name="Pavol" userId="4c4a6304-073f-4069-b71d-78634eb7394b" providerId="ADAL" clId="{37151B5F-8051-405F-A6D3-15E9ACF35BB1}" dt="2024-05-16T10:42:10.092" v="957"/>
          <ac:picMkLst>
            <pc:docMk/>
            <pc:sldMk cId="1505725548" sldId="349"/>
            <ac:picMk id="2" creationId="{4187F0E2-C2D1-6612-6074-8A02600E85D8}"/>
          </ac:picMkLst>
        </pc:picChg>
      </pc:sldChg>
      <pc:sldChg chg="addSp delSp modSp add mod">
        <pc:chgData name="Pavol" userId="4c4a6304-073f-4069-b71d-78634eb7394b" providerId="ADAL" clId="{37151B5F-8051-405F-A6D3-15E9ACF35BB1}" dt="2024-05-16T10:48:14.628" v="1039" actId="20577"/>
        <pc:sldMkLst>
          <pc:docMk/>
          <pc:sldMk cId="1987729939" sldId="352"/>
        </pc:sldMkLst>
        <pc:spChg chg="add del mod">
          <ac:chgData name="Pavol" userId="4c4a6304-073f-4069-b71d-78634eb7394b" providerId="ADAL" clId="{37151B5F-8051-405F-A6D3-15E9ACF35BB1}" dt="2024-05-16T10:47:07.707" v="1006" actId="478"/>
          <ac:spMkLst>
            <pc:docMk/>
            <pc:sldMk cId="1987729939" sldId="352"/>
            <ac:spMk id="3" creationId="{020C27A5-D66C-3045-8D06-AC83ECB6861C}"/>
          </ac:spMkLst>
        </pc:spChg>
        <pc:spChg chg="add del mod">
          <ac:chgData name="Pavol" userId="4c4a6304-073f-4069-b71d-78634eb7394b" providerId="ADAL" clId="{37151B5F-8051-405F-A6D3-15E9ACF35BB1}" dt="2024-05-16T10:47:51.853" v="1010" actId="478"/>
          <ac:spMkLst>
            <pc:docMk/>
            <pc:sldMk cId="1987729939" sldId="352"/>
            <ac:spMk id="7" creationId="{F56877E3-5695-55CA-653A-929993DB9D17}"/>
          </ac:spMkLst>
        </pc:spChg>
        <pc:spChg chg="del">
          <ac:chgData name="Pavol" userId="4c4a6304-073f-4069-b71d-78634eb7394b" providerId="ADAL" clId="{37151B5F-8051-405F-A6D3-15E9ACF35BB1}" dt="2024-05-16T10:45:35.412" v="979" actId="478"/>
          <ac:spMkLst>
            <pc:docMk/>
            <pc:sldMk cId="1987729939" sldId="352"/>
            <ac:spMk id="8" creationId="{E14B7615-261A-4FBF-913C-21A6C60EE7A5}"/>
          </ac:spMkLst>
        </pc:spChg>
        <pc:spChg chg="add mod">
          <ac:chgData name="Pavol" userId="4c4a6304-073f-4069-b71d-78634eb7394b" providerId="ADAL" clId="{37151B5F-8051-405F-A6D3-15E9ACF35BB1}" dt="2024-05-16T10:48:14.628" v="1039" actId="20577"/>
          <ac:spMkLst>
            <pc:docMk/>
            <pc:sldMk cId="1987729939" sldId="352"/>
            <ac:spMk id="11" creationId="{C1A7383C-1D1A-E5E0-E07E-8034633319D7}"/>
          </ac:spMkLst>
        </pc:spChg>
        <pc:picChg chg="del">
          <ac:chgData name="Pavol" userId="4c4a6304-073f-4069-b71d-78634eb7394b" providerId="ADAL" clId="{37151B5F-8051-405F-A6D3-15E9ACF35BB1}" dt="2024-05-16T10:45:32.596" v="977" actId="478"/>
          <ac:picMkLst>
            <pc:docMk/>
            <pc:sldMk cId="1987729939" sldId="352"/>
            <ac:picMk id="10" creationId="{1AD5B7B9-C2C6-41CD-A776-EE04B4464085}"/>
          </ac:picMkLst>
        </pc:picChg>
        <pc:cxnChg chg="del">
          <ac:chgData name="Pavol" userId="4c4a6304-073f-4069-b71d-78634eb7394b" providerId="ADAL" clId="{37151B5F-8051-405F-A6D3-15E9ACF35BB1}" dt="2024-05-16T10:45:34.062" v="978" actId="478"/>
          <ac:cxnSpMkLst>
            <pc:docMk/>
            <pc:sldMk cId="1987729939" sldId="352"/>
            <ac:cxnSpMk id="6" creationId="{C7AD193E-0671-4BFE-B4AA-FEF2A0DC8F4B}"/>
          </ac:cxnSpMkLst>
        </pc:cxnChg>
        <pc:cxnChg chg="add del mod">
          <ac:chgData name="Pavol" userId="4c4a6304-073f-4069-b71d-78634eb7394b" providerId="ADAL" clId="{37151B5F-8051-405F-A6D3-15E9ACF35BB1}" dt="2024-05-16T10:47:52.578" v="1011" actId="478"/>
          <ac:cxnSpMkLst>
            <pc:docMk/>
            <pc:sldMk cId="1987729939" sldId="352"/>
            <ac:cxnSpMk id="9" creationId="{5105E893-B7D0-59EA-3148-9047CCA6D5C2}"/>
          </ac:cxnSpMkLst>
        </pc:cxnChg>
        <pc:cxnChg chg="add mod">
          <ac:chgData name="Pavol" userId="4c4a6304-073f-4069-b71d-78634eb7394b" providerId="ADAL" clId="{37151B5F-8051-405F-A6D3-15E9ACF35BB1}" dt="2024-05-16T10:48:08.647" v="1013"/>
          <ac:cxnSpMkLst>
            <pc:docMk/>
            <pc:sldMk cId="1987729939" sldId="352"/>
            <ac:cxnSpMk id="12" creationId="{13C26FFA-C2F1-BD8E-B2C0-8E3757DB996D}"/>
          </ac:cxnSpMkLst>
        </pc:cxnChg>
      </pc:sldChg>
      <pc:sldChg chg="delSp add del mod">
        <pc:chgData name="Pavol" userId="4c4a6304-073f-4069-b71d-78634eb7394b" providerId="ADAL" clId="{37151B5F-8051-405F-A6D3-15E9ACF35BB1}" dt="2024-05-16T10:48:28.337" v="1044" actId="47"/>
        <pc:sldMkLst>
          <pc:docMk/>
          <pc:sldMk cId="1456472016" sldId="353"/>
        </pc:sldMkLst>
        <pc:picChg chg="del">
          <ac:chgData name="Pavol" userId="4c4a6304-073f-4069-b71d-78634eb7394b" providerId="ADAL" clId="{37151B5F-8051-405F-A6D3-15E9ACF35BB1}" dt="2024-05-16T10:48:26.689" v="1043" actId="478"/>
          <ac:picMkLst>
            <pc:docMk/>
            <pc:sldMk cId="1456472016" sldId="353"/>
            <ac:picMk id="2" creationId="{A7FBB00D-A8D5-E85F-38AD-F0137F1985A4}"/>
          </ac:picMkLst>
        </pc:picChg>
        <pc:picChg chg="del">
          <ac:chgData name="Pavol" userId="4c4a6304-073f-4069-b71d-78634eb7394b" providerId="ADAL" clId="{37151B5F-8051-405F-A6D3-15E9ACF35BB1}" dt="2024-05-16T10:48:26.238" v="1042" actId="478"/>
          <ac:picMkLst>
            <pc:docMk/>
            <pc:sldMk cId="1456472016" sldId="353"/>
            <ac:picMk id="4" creationId="{FE061061-52D5-DB9B-846A-9438485BC5B5}"/>
          </ac:picMkLst>
        </pc:picChg>
        <pc:picChg chg="del">
          <ac:chgData name="Pavol" userId="4c4a6304-073f-4069-b71d-78634eb7394b" providerId="ADAL" clId="{37151B5F-8051-405F-A6D3-15E9ACF35BB1}" dt="2024-05-16T10:48:25.784" v="1041" actId="478"/>
          <ac:picMkLst>
            <pc:docMk/>
            <pc:sldMk cId="1456472016" sldId="353"/>
            <ac:picMk id="5" creationId="{EDB19386-C211-A9F3-B00E-428B05E13A01}"/>
          </ac:picMkLst>
        </pc:picChg>
      </pc:sldChg>
      <pc:sldChg chg="addSp delSp modSp add mod">
        <pc:chgData name="Pavol" userId="4c4a6304-073f-4069-b71d-78634eb7394b" providerId="ADAL" clId="{37151B5F-8051-405F-A6D3-15E9ACF35BB1}" dt="2024-05-16T10:49:00.833" v="1054" actId="1076"/>
        <pc:sldMkLst>
          <pc:docMk/>
          <pc:sldMk cId="1370950798" sldId="354"/>
        </pc:sldMkLst>
        <pc:spChg chg="add del mod">
          <ac:chgData name="Pavol" userId="4c4a6304-073f-4069-b71d-78634eb7394b" providerId="ADAL" clId="{37151B5F-8051-405F-A6D3-15E9ACF35BB1}" dt="2024-05-16T10:48:59.087" v="1053" actId="478"/>
          <ac:spMkLst>
            <pc:docMk/>
            <pc:sldMk cId="1370950798" sldId="354"/>
            <ac:spMk id="3" creationId="{F60A240E-936D-75BE-01B8-15D55B1EF65B}"/>
          </ac:spMkLst>
        </pc:spChg>
        <pc:picChg chg="del">
          <ac:chgData name="Pavol" userId="4c4a6304-073f-4069-b71d-78634eb7394b" providerId="ADAL" clId="{37151B5F-8051-405F-A6D3-15E9ACF35BB1}" dt="2024-05-16T10:48:30.311" v="1047" actId="478"/>
          <ac:picMkLst>
            <pc:docMk/>
            <pc:sldMk cId="1370950798" sldId="354"/>
            <ac:picMk id="2" creationId="{A7FBB00D-A8D5-E85F-38AD-F0137F1985A4}"/>
          </ac:picMkLst>
        </pc:picChg>
        <pc:picChg chg="del">
          <ac:chgData name="Pavol" userId="4c4a6304-073f-4069-b71d-78634eb7394b" providerId="ADAL" clId="{37151B5F-8051-405F-A6D3-15E9ACF35BB1}" dt="2024-05-16T10:48:29.932" v="1046" actId="478"/>
          <ac:picMkLst>
            <pc:docMk/>
            <pc:sldMk cId="1370950798" sldId="354"/>
            <ac:picMk id="4" creationId="{FE061061-52D5-DB9B-846A-9438485BC5B5}"/>
          </ac:picMkLst>
        </pc:picChg>
        <pc:picChg chg="del">
          <ac:chgData name="Pavol" userId="4c4a6304-073f-4069-b71d-78634eb7394b" providerId="ADAL" clId="{37151B5F-8051-405F-A6D3-15E9ACF35BB1}" dt="2024-05-16T10:48:29.546" v="1045" actId="478"/>
          <ac:picMkLst>
            <pc:docMk/>
            <pc:sldMk cId="1370950798" sldId="354"/>
            <ac:picMk id="5" creationId="{EDB19386-C211-A9F3-B00E-428B05E13A01}"/>
          </ac:picMkLst>
        </pc:picChg>
        <pc:picChg chg="add mod">
          <ac:chgData name="Pavol" userId="4c4a6304-073f-4069-b71d-78634eb7394b" providerId="ADAL" clId="{37151B5F-8051-405F-A6D3-15E9ACF35BB1}" dt="2024-05-16T10:49:00.833" v="1054" actId="1076"/>
          <ac:picMkLst>
            <pc:docMk/>
            <pc:sldMk cId="1370950798" sldId="354"/>
            <ac:picMk id="7" creationId="{23A34FF3-F613-0A2D-9D3F-6764B82FD3E3}"/>
          </ac:picMkLst>
        </pc:picChg>
      </pc:sldChg>
      <pc:sldChg chg="addSp delSp modSp add mod">
        <pc:chgData name="Pavol" userId="4c4a6304-073f-4069-b71d-78634eb7394b" providerId="ADAL" clId="{37151B5F-8051-405F-A6D3-15E9ACF35BB1}" dt="2024-05-16T10:50:19.397" v="1078" actId="20577"/>
        <pc:sldMkLst>
          <pc:docMk/>
          <pc:sldMk cId="1966564605" sldId="355"/>
        </pc:sldMkLst>
        <pc:spChg chg="mod">
          <ac:chgData name="Pavol" userId="4c4a6304-073f-4069-b71d-78634eb7394b" providerId="ADAL" clId="{37151B5F-8051-405F-A6D3-15E9ACF35BB1}" dt="2024-05-16T10:50:19.397" v="1078" actId="20577"/>
          <ac:spMkLst>
            <pc:docMk/>
            <pc:sldMk cId="1966564605" sldId="355"/>
            <ac:spMk id="11" creationId="{C1A7383C-1D1A-E5E0-E07E-8034633319D7}"/>
          </ac:spMkLst>
        </pc:spChg>
        <pc:picChg chg="add del mod">
          <ac:chgData name="Pavol" userId="4c4a6304-073f-4069-b71d-78634eb7394b" providerId="ADAL" clId="{37151B5F-8051-405F-A6D3-15E9ACF35BB1}" dt="2024-05-16T10:49:39.024" v="1064" actId="478"/>
          <ac:picMkLst>
            <pc:docMk/>
            <pc:sldMk cId="1966564605" sldId="355"/>
            <ac:picMk id="3" creationId="{07A12A16-6E5F-B106-C0DD-E396B656021E}"/>
          </ac:picMkLst>
        </pc:picChg>
        <pc:picChg chg="add mod">
          <ac:chgData name="Pavol" userId="4c4a6304-073f-4069-b71d-78634eb7394b" providerId="ADAL" clId="{37151B5F-8051-405F-A6D3-15E9ACF35BB1}" dt="2024-05-16T10:50:13.591" v="1069" actId="1076"/>
          <ac:picMkLst>
            <pc:docMk/>
            <pc:sldMk cId="1966564605" sldId="355"/>
            <ac:picMk id="5" creationId="{7356D8EA-590F-348D-1454-7E69FAB86D0F}"/>
          </ac:picMkLst>
        </pc:picChg>
        <pc:picChg chg="del">
          <ac:chgData name="Pavol" userId="4c4a6304-073f-4069-b71d-78634eb7394b" providerId="ADAL" clId="{37151B5F-8051-405F-A6D3-15E9ACF35BB1}" dt="2024-05-16T10:49:21.412" v="1056" actId="478"/>
          <ac:picMkLst>
            <pc:docMk/>
            <pc:sldMk cId="1966564605" sldId="355"/>
            <ac:picMk id="7" creationId="{23A34FF3-F613-0A2D-9D3F-6764B82FD3E3}"/>
          </ac:picMkLst>
        </pc:picChg>
      </pc:sldChg>
      <pc:sldChg chg="addSp delSp modSp add mod">
        <pc:chgData name="Pavol" userId="4c4a6304-073f-4069-b71d-78634eb7394b" providerId="ADAL" clId="{37151B5F-8051-405F-A6D3-15E9ACF35BB1}" dt="2024-05-16T10:53:24.048" v="1136" actId="1076"/>
        <pc:sldMkLst>
          <pc:docMk/>
          <pc:sldMk cId="767328706" sldId="356"/>
        </pc:sldMkLst>
        <pc:spChg chg="mod">
          <ac:chgData name="Pavol" userId="4c4a6304-073f-4069-b71d-78634eb7394b" providerId="ADAL" clId="{37151B5F-8051-405F-A6D3-15E9ACF35BB1}" dt="2024-05-16T10:53:10.290" v="1133" actId="20577"/>
          <ac:spMkLst>
            <pc:docMk/>
            <pc:sldMk cId="767328706" sldId="356"/>
            <ac:spMk id="11" creationId="{C1A7383C-1D1A-E5E0-E07E-8034633319D7}"/>
          </ac:spMkLst>
        </pc:spChg>
        <pc:picChg chg="add mod">
          <ac:chgData name="Pavol" userId="4c4a6304-073f-4069-b71d-78634eb7394b" providerId="ADAL" clId="{37151B5F-8051-405F-A6D3-15E9ACF35BB1}" dt="2024-05-16T10:53:24.048" v="1136" actId="1076"/>
          <ac:picMkLst>
            <pc:docMk/>
            <pc:sldMk cId="767328706" sldId="356"/>
            <ac:picMk id="3" creationId="{9CF1C385-F020-F01C-629E-818DBFB94AAA}"/>
          </ac:picMkLst>
        </pc:picChg>
        <pc:picChg chg="del">
          <ac:chgData name="Pavol" userId="4c4a6304-073f-4069-b71d-78634eb7394b" providerId="ADAL" clId="{37151B5F-8051-405F-A6D3-15E9ACF35BB1}" dt="2024-05-16T10:52:59.152" v="1113" actId="478"/>
          <ac:picMkLst>
            <pc:docMk/>
            <pc:sldMk cId="767328706" sldId="356"/>
            <ac:picMk id="5" creationId="{7356D8EA-590F-348D-1454-7E69FAB86D0F}"/>
          </ac:picMkLst>
        </pc:picChg>
      </pc:sldChg>
    </pc:docChg>
  </pc:docChgLst>
  <pc:docChgLst>
    <pc:chgData name="Pavol" userId="4c4a6304-073f-4069-b71d-78634eb7394b" providerId="ADAL" clId="{6671811A-6A95-42F0-9DB7-01D4514A9116}"/>
    <pc:docChg chg="undo custSel addSld delSld modSld">
      <pc:chgData name="Pavol" userId="4c4a6304-073f-4069-b71d-78634eb7394b" providerId="ADAL" clId="{6671811A-6A95-42F0-9DB7-01D4514A9116}" dt="2021-11-04T07:54:33.774" v="5564" actId="20577"/>
      <pc:docMkLst>
        <pc:docMk/>
      </pc:docMkLst>
      <pc:sldChg chg="addSp modSp mod">
        <pc:chgData name="Pavol" userId="4c4a6304-073f-4069-b71d-78634eb7394b" providerId="ADAL" clId="{6671811A-6A95-42F0-9DB7-01D4514A9116}" dt="2021-11-04T07:00:29.733" v="5362"/>
        <pc:sldMkLst>
          <pc:docMk/>
          <pc:sldMk cId="2077698770" sldId="256"/>
        </pc:sldMkLst>
        <pc:spChg chg="mod">
          <ac:chgData name="Pavol" userId="4c4a6304-073f-4069-b71d-78634eb7394b" providerId="ADAL" clId="{6671811A-6A95-42F0-9DB7-01D4514A9116}" dt="2021-11-03T12:58:34.497" v="5287" actId="27636"/>
          <ac:spMkLst>
            <pc:docMk/>
            <pc:sldMk cId="2077698770" sldId="256"/>
            <ac:spMk id="2" creationId="{0FE9CA0A-609A-4466-8BF9-D57A9E2CAAAB}"/>
          </ac:spMkLst>
        </pc:spChg>
        <pc:spChg chg="add mod">
          <ac:chgData name="Pavol" userId="4c4a6304-073f-4069-b71d-78634eb7394b" providerId="ADAL" clId="{6671811A-6A95-42F0-9DB7-01D4514A9116}" dt="2021-11-04T07:00:29.733" v="5362"/>
          <ac:spMkLst>
            <pc:docMk/>
            <pc:sldMk cId="2077698770" sldId="256"/>
            <ac:spMk id="6" creationId="{88D2486F-09AF-4D10-A536-D5B396AC0CDB}"/>
          </ac:spMkLst>
        </pc:spChg>
      </pc:sldChg>
      <pc:sldChg chg="modSp mod">
        <pc:chgData name="Pavol" userId="4c4a6304-073f-4069-b71d-78634eb7394b" providerId="ADAL" clId="{6671811A-6A95-42F0-9DB7-01D4514A9116}" dt="2021-11-03T12:51:15.036" v="5152" actId="20577"/>
        <pc:sldMkLst>
          <pc:docMk/>
          <pc:sldMk cId="2517443560" sldId="260"/>
        </pc:sldMkLst>
        <pc:spChg chg="mod">
          <ac:chgData name="Pavol" userId="4c4a6304-073f-4069-b71d-78634eb7394b" providerId="ADAL" clId="{6671811A-6A95-42F0-9DB7-01D4514A9116}" dt="2021-11-03T12:51:15.036" v="5152" actId="20577"/>
          <ac:spMkLst>
            <pc:docMk/>
            <pc:sldMk cId="2517443560" sldId="260"/>
            <ac:spMk id="10" creationId="{34092AC2-4D34-4877-A386-969317370BB4}"/>
          </ac:spMkLst>
        </pc:spChg>
      </pc:sldChg>
      <pc:sldChg chg="modSp mod">
        <pc:chgData name="Pavol" userId="4c4a6304-073f-4069-b71d-78634eb7394b" providerId="ADAL" clId="{6671811A-6A95-42F0-9DB7-01D4514A9116}" dt="2021-11-03T13:54:27.298" v="5360" actId="403"/>
        <pc:sldMkLst>
          <pc:docMk/>
          <pc:sldMk cId="1931441953" sldId="261"/>
        </pc:sldMkLst>
        <pc:spChg chg="mod">
          <ac:chgData name="Pavol" userId="4c4a6304-073f-4069-b71d-78634eb7394b" providerId="ADAL" clId="{6671811A-6A95-42F0-9DB7-01D4514A9116}" dt="2021-11-03T13:54:27.298" v="5360" actId="403"/>
          <ac:spMkLst>
            <pc:docMk/>
            <pc:sldMk cId="1931441953" sldId="261"/>
            <ac:spMk id="10" creationId="{34092AC2-4D34-4877-A386-969317370BB4}"/>
          </ac:spMkLst>
        </pc:spChg>
      </pc:sldChg>
      <pc:sldChg chg="modSp mod">
        <pc:chgData name="Pavol" userId="4c4a6304-073f-4069-b71d-78634eb7394b" providerId="ADAL" clId="{6671811A-6A95-42F0-9DB7-01D4514A9116}" dt="2021-10-25T12:42:42.857" v="20" actId="948"/>
        <pc:sldMkLst>
          <pc:docMk/>
          <pc:sldMk cId="3135787589" sldId="262"/>
        </pc:sldMkLst>
        <pc:spChg chg="mod">
          <ac:chgData name="Pavol" userId="4c4a6304-073f-4069-b71d-78634eb7394b" providerId="ADAL" clId="{6671811A-6A95-42F0-9DB7-01D4514A9116}" dt="2021-10-25T12:42:42.857" v="20" actId="948"/>
          <ac:spMkLst>
            <pc:docMk/>
            <pc:sldMk cId="3135787589" sldId="262"/>
            <ac:spMk id="10" creationId="{34092AC2-4D34-4877-A386-969317370BB4}"/>
          </ac:spMkLst>
        </pc:spChg>
      </pc:sldChg>
      <pc:sldChg chg="modSp mod">
        <pc:chgData name="Pavol" userId="4c4a6304-073f-4069-b71d-78634eb7394b" providerId="ADAL" clId="{6671811A-6A95-42F0-9DB7-01D4514A9116}" dt="2021-11-03T13:39:26.467" v="5294" actId="20577"/>
        <pc:sldMkLst>
          <pc:docMk/>
          <pc:sldMk cId="2862617971" sldId="263"/>
        </pc:sldMkLst>
        <pc:spChg chg="mod">
          <ac:chgData name="Pavol" userId="4c4a6304-073f-4069-b71d-78634eb7394b" providerId="ADAL" clId="{6671811A-6A95-42F0-9DB7-01D4514A9116}" dt="2021-11-03T13:39:26.467" v="5294" actId="20577"/>
          <ac:spMkLst>
            <pc:docMk/>
            <pc:sldMk cId="2862617971" sldId="263"/>
            <ac:spMk id="10" creationId="{34092AC2-4D34-4877-A386-969317370BB4}"/>
          </ac:spMkLst>
        </pc:spChg>
      </pc:sldChg>
      <pc:sldChg chg="modSp mod">
        <pc:chgData name="Pavol" userId="4c4a6304-073f-4069-b71d-78634eb7394b" providerId="ADAL" clId="{6671811A-6A95-42F0-9DB7-01D4514A9116}" dt="2021-11-04T07:03:17.426" v="5364" actId="403"/>
        <pc:sldMkLst>
          <pc:docMk/>
          <pc:sldMk cId="1910305124" sldId="264"/>
        </pc:sldMkLst>
        <pc:spChg chg="mod">
          <ac:chgData name="Pavol" userId="4c4a6304-073f-4069-b71d-78634eb7394b" providerId="ADAL" clId="{6671811A-6A95-42F0-9DB7-01D4514A9116}" dt="2021-11-04T07:03:17.426" v="5364" actId="403"/>
          <ac:spMkLst>
            <pc:docMk/>
            <pc:sldMk cId="1910305124" sldId="264"/>
            <ac:spMk id="10" creationId="{34092AC2-4D34-4877-A386-969317370BB4}"/>
          </ac:spMkLst>
        </pc:spChg>
      </pc:sldChg>
      <pc:sldChg chg="modSp mod">
        <pc:chgData name="Pavol" userId="4c4a6304-073f-4069-b71d-78634eb7394b" providerId="ADAL" clId="{6671811A-6A95-42F0-9DB7-01D4514A9116}" dt="2021-11-03T14:08:12.805" v="5361" actId="33524"/>
        <pc:sldMkLst>
          <pc:docMk/>
          <pc:sldMk cId="1740532338" sldId="265"/>
        </pc:sldMkLst>
        <pc:spChg chg="mod">
          <ac:chgData name="Pavol" userId="4c4a6304-073f-4069-b71d-78634eb7394b" providerId="ADAL" clId="{6671811A-6A95-42F0-9DB7-01D4514A9116}" dt="2021-11-03T14:08:12.805" v="5361" actId="33524"/>
          <ac:spMkLst>
            <pc:docMk/>
            <pc:sldMk cId="1740532338" sldId="265"/>
            <ac:spMk id="10" creationId="{34092AC2-4D34-4877-A386-969317370BB4}"/>
          </ac:spMkLst>
        </pc:spChg>
      </pc:sldChg>
      <pc:sldChg chg="addSp modSp add mod modNotesTx">
        <pc:chgData name="Pavol" userId="4c4a6304-073f-4069-b71d-78634eb7394b" providerId="ADAL" clId="{6671811A-6A95-42F0-9DB7-01D4514A9116}" dt="2021-11-04T07:27:46.640" v="5503" actId="20577"/>
        <pc:sldMkLst>
          <pc:docMk/>
          <pc:sldMk cId="135045886" sldId="266"/>
        </pc:sldMkLst>
        <pc:spChg chg="mod">
          <ac:chgData name="Pavol" userId="4c4a6304-073f-4069-b71d-78634eb7394b" providerId="ADAL" clId="{6671811A-6A95-42F0-9DB7-01D4514A9116}" dt="2021-10-25T13:02:51.377" v="76" actId="1076"/>
          <ac:spMkLst>
            <pc:docMk/>
            <pc:sldMk cId="135045886" sldId="266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0-25T13:02:21.623" v="66" actId="14100"/>
          <ac:picMkLst>
            <pc:docMk/>
            <pc:sldMk cId="135045886" sldId="266"/>
            <ac:picMk id="3" creationId="{2EF23EED-2D23-42DC-B310-0250206DC5D6}"/>
          </ac:picMkLst>
        </pc:picChg>
        <pc:picChg chg="add mod">
          <ac:chgData name="Pavol" userId="4c4a6304-073f-4069-b71d-78634eb7394b" providerId="ADAL" clId="{6671811A-6A95-42F0-9DB7-01D4514A9116}" dt="2021-10-25T13:02:47.861" v="75" actId="1076"/>
          <ac:picMkLst>
            <pc:docMk/>
            <pc:sldMk cId="135045886" sldId="266"/>
            <ac:picMk id="5" creationId="{CB218AAF-0683-496A-BDBD-FC72827A81D1}"/>
          </ac:picMkLst>
        </pc:picChg>
      </pc:sldChg>
      <pc:sldChg chg="add del">
        <pc:chgData name="Pavol" userId="4c4a6304-073f-4069-b71d-78634eb7394b" providerId="ADAL" clId="{6671811A-6A95-42F0-9DB7-01D4514A9116}" dt="2021-10-25T12:47:41.287" v="26" actId="47"/>
        <pc:sldMkLst>
          <pc:docMk/>
          <pc:sldMk cId="923102423" sldId="266"/>
        </pc:sldMkLst>
      </pc:sldChg>
      <pc:sldChg chg="add del">
        <pc:chgData name="Pavol" userId="4c4a6304-073f-4069-b71d-78634eb7394b" providerId="ADAL" clId="{6671811A-6A95-42F0-9DB7-01D4514A9116}" dt="2021-10-25T13:03:09.070" v="79" actId="47"/>
        <pc:sldMkLst>
          <pc:docMk/>
          <pc:sldMk cId="1975742146" sldId="267"/>
        </pc:sldMkLst>
      </pc:sldChg>
      <pc:sldChg chg="add del">
        <pc:chgData name="Pavol" userId="4c4a6304-073f-4069-b71d-78634eb7394b" providerId="ADAL" clId="{6671811A-6A95-42F0-9DB7-01D4514A9116}" dt="2021-10-25T12:47:42.142" v="27" actId="47"/>
        <pc:sldMkLst>
          <pc:docMk/>
          <pc:sldMk cId="2893941277" sldId="267"/>
        </pc:sldMkLst>
      </pc:sldChg>
      <pc:sldChg chg="addSp delSp modSp add mod modNotesTx">
        <pc:chgData name="Pavol" userId="4c4a6304-073f-4069-b71d-78634eb7394b" providerId="ADAL" clId="{6671811A-6A95-42F0-9DB7-01D4514A9116}" dt="2021-11-04T07:17:12.810" v="5397"/>
        <pc:sldMkLst>
          <pc:docMk/>
          <pc:sldMk cId="194788827" sldId="268"/>
        </pc:sldMkLst>
        <pc:spChg chg="mod">
          <ac:chgData name="Pavol" userId="4c4a6304-073f-4069-b71d-78634eb7394b" providerId="ADAL" clId="{6671811A-6A95-42F0-9DB7-01D4514A9116}" dt="2021-10-25T13:03:32.073" v="89" actId="1076"/>
          <ac:spMkLst>
            <pc:docMk/>
            <pc:sldMk cId="194788827" sldId="268"/>
            <ac:spMk id="10" creationId="{34092AC2-4D34-4877-A386-969317370BB4}"/>
          </ac:spMkLst>
        </pc:spChg>
        <pc:picChg chg="del">
          <ac:chgData name="Pavol" userId="4c4a6304-073f-4069-b71d-78634eb7394b" providerId="ADAL" clId="{6671811A-6A95-42F0-9DB7-01D4514A9116}" dt="2021-10-25T13:03:10.420" v="80" actId="478"/>
          <ac:picMkLst>
            <pc:docMk/>
            <pc:sldMk cId="194788827" sldId="268"/>
            <ac:picMk id="3" creationId="{2EF23EED-2D23-42DC-B310-0250206DC5D6}"/>
          </ac:picMkLst>
        </pc:picChg>
        <pc:picChg chg="add mod">
          <ac:chgData name="Pavol" userId="4c4a6304-073f-4069-b71d-78634eb7394b" providerId="ADAL" clId="{6671811A-6A95-42F0-9DB7-01D4514A9116}" dt="2021-10-25T13:03:20.271" v="85" actId="14100"/>
          <ac:picMkLst>
            <pc:docMk/>
            <pc:sldMk cId="194788827" sldId="268"/>
            <ac:picMk id="4" creationId="{7684E5B6-814D-4073-AC74-E450C4D82795}"/>
          </ac:picMkLst>
        </pc:picChg>
        <pc:picChg chg="del">
          <ac:chgData name="Pavol" userId="4c4a6304-073f-4069-b71d-78634eb7394b" providerId="ADAL" clId="{6671811A-6A95-42F0-9DB7-01D4514A9116}" dt="2021-10-25T13:03:12.171" v="81" actId="478"/>
          <ac:picMkLst>
            <pc:docMk/>
            <pc:sldMk cId="194788827" sldId="268"/>
            <ac:picMk id="5" creationId="{CB218AAF-0683-496A-BDBD-FC72827A81D1}"/>
          </ac:picMkLst>
        </pc:picChg>
        <pc:picChg chg="add mod">
          <ac:chgData name="Pavol" userId="4c4a6304-073f-4069-b71d-78634eb7394b" providerId="ADAL" clId="{6671811A-6A95-42F0-9DB7-01D4514A9116}" dt="2021-10-25T13:03:36.063" v="91" actId="1076"/>
          <ac:picMkLst>
            <pc:docMk/>
            <pc:sldMk cId="194788827" sldId="268"/>
            <ac:picMk id="7" creationId="{E33FD9F6-1269-4717-99EA-097291BB10B2}"/>
          </ac:picMkLst>
        </pc:picChg>
      </pc:sldChg>
      <pc:sldChg chg="addSp delSp modSp add mod">
        <pc:chgData name="Pavol" userId="4c4a6304-073f-4069-b71d-78634eb7394b" providerId="ADAL" clId="{6671811A-6A95-42F0-9DB7-01D4514A9116}" dt="2021-10-25T13:04:39.660" v="117" actId="1076"/>
        <pc:sldMkLst>
          <pc:docMk/>
          <pc:sldMk cId="2305324826" sldId="269"/>
        </pc:sldMkLst>
        <pc:picChg chg="add mod">
          <ac:chgData name="Pavol" userId="4c4a6304-073f-4069-b71d-78634eb7394b" providerId="ADAL" clId="{6671811A-6A95-42F0-9DB7-01D4514A9116}" dt="2021-10-25T13:04:27.742" v="113" actId="1076"/>
          <ac:picMkLst>
            <pc:docMk/>
            <pc:sldMk cId="2305324826" sldId="269"/>
            <ac:picMk id="3" creationId="{C15917F1-2D28-4E0B-B5DE-8AF773BF0EDC}"/>
          </ac:picMkLst>
        </pc:picChg>
        <pc:picChg chg="del">
          <ac:chgData name="Pavol" userId="4c4a6304-073f-4069-b71d-78634eb7394b" providerId="ADAL" clId="{6671811A-6A95-42F0-9DB7-01D4514A9116}" dt="2021-10-25T13:03:47.708" v="93" actId="478"/>
          <ac:picMkLst>
            <pc:docMk/>
            <pc:sldMk cId="2305324826" sldId="269"/>
            <ac:picMk id="4" creationId="{7684E5B6-814D-4073-AC74-E450C4D82795}"/>
          </ac:picMkLst>
        </pc:picChg>
        <pc:picChg chg="add mod">
          <ac:chgData name="Pavol" userId="4c4a6304-073f-4069-b71d-78634eb7394b" providerId="ADAL" clId="{6671811A-6A95-42F0-9DB7-01D4514A9116}" dt="2021-10-25T13:04:39.660" v="117" actId="1076"/>
          <ac:picMkLst>
            <pc:docMk/>
            <pc:sldMk cId="2305324826" sldId="269"/>
            <ac:picMk id="6" creationId="{EA37DD2A-60E2-4A7A-8DF9-01C23D7DF3F1}"/>
          </ac:picMkLst>
        </pc:picChg>
        <pc:picChg chg="del">
          <ac:chgData name="Pavol" userId="4c4a6304-073f-4069-b71d-78634eb7394b" providerId="ADAL" clId="{6671811A-6A95-42F0-9DB7-01D4514A9116}" dt="2021-10-25T13:03:49.196" v="94" actId="478"/>
          <ac:picMkLst>
            <pc:docMk/>
            <pc:sldMk cId="2305324826" sldId="269"/>
            <ac:picMk id="7" creationId="{E33FD9F6-1269-4717-99EA-097291BB10B2}"/>
          </ac:picMkLst>
        </pc:picChg>
        <pc:picChg chg="add mod">
          <ac:chgData name="Pavol" userId="4c4a6304-073f-4069-b71d-78634eb7394b" providerId="ADAL" clId="{6671811A-6A95-42F0-9DB7-01D4514A9116}" dt="2021-10-25T13:04:30.010" v="114" actId="1076"/>
          <ac:picMkLst>
            <pc:docMk/>
            <pc:sldMk cId="2305324826" sldId="269"/>
            <ac:picMk id="11" creationId="{FEA9E07A-3D89-40B5-9038-CDCB0529B64A}"/>
          </ac:picMkLst>
        </pc:picChg>
      </pc:sldChg>
      <pc:sldChg chg="modSp add mod">
        <pc:chgData name="Pavol" userId="4c4a6304-073f-4069-b71d-78634eb7394b" providerId="ADAL" clId="{6671811A-6A95-42F0-9DB7-01D4514A9116}" dt="2021-11-04T07:19:30.674" v="5405" actId="6549"/>
        <pc:sldMkLst>
          <pc:docMk/>
          <pc:sldMk cId="1896662466" sldId="270"/>
        </pc:sldMkLst>
        <pc:spChg chg="mod">
          <ac:chgData name="Pavol" userId="4c4a6304-073f-4069-b71d-78634eb7394b" providerId="ADAL" clId="{6671811A-6A95-42F0-9DB7-01D4514A9116}" dt="2021-11-04T07:19:30.674" v="5405" actId="6549"/>
          <ac:spMkLst>
            <pc:docMk/>
            <pc:sldMk cId="1896662466" sldId="270"/>
            <ac:spMk id="10" creationId="{34092AC2-4D34-4877-A386-969317370BB4}"/>
          </ac:spMkLst>
        </pc:spChg>
      </pc:sldChg>
      <pc:sldChg chg="addSp modSp add mod">
        <pc:chgData name="Pavol" userId="4c4a6304-073f-4069-b71d-78634eb7394b" providerId="ADAL" clId="{6671811A-6A95-42F0-9DB7-01D4514A9116}" dt="2021-10-26T08:40:19.462" v="656" actId="1076"/>
        <pc:sldMkLst>
          <pc:docMk/>
          <pc:sldMk cId="2555428557" sldId="271"/>
        </pc:sldMkLst>
        <pc:spChg chg="add mod">
          <ac:chgData name="Pavol" userId="4c4a6304-073f-4069-b71d-78634eb7394b" providerId="ADAL" clId="{6671811A-6A95-42F0-9DB7-01D4514A9116}" dt="2021-10-26T08:35:50.740" v="654" actId="404"/>
          <ac:spMkLst>
            <pc:docMk/>
            <pc:sldMk cId="2555428557" sldId="271"/>
            <ac:spMk id="7" creationId="{4B50FBB1-0C4E-45C3-BA69-0CD52781D854}"/>
          </ac:spMkLst>
        </pc:spChg>
        <pc:spChg chg="mod">
          <ac:chgData name="Pavol" userId="4c4a6304-073f-4069-b71d-78634eb7394b" providerId="ADAL" clId="{6671811A-6A95-42F0-9DB7-01D4514A9116}" dt="2021-10-25T14:32:46.465" v="584" actId="20577"/>
          <ac:spMkLst>
            <pc:docMk/>
            <pc:sldMk cId="2555428557" sldId="271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5T13:53:39.101" v="429" actId="14100"/>
          <ac:spMkLst>
            <pc:docMk/>
            <pc:sldMk cId="2555428557" sldId="271"/>
            <ac:spMk id="13" creationId="{424C4153-B8C4-4F5A-8B45-AB6E1A87F1D5}"/>
          </ac:spMkLst>
        </pc:spChg>
        <pc:picChg chg="add mod">
          <ac:chgData name="Pavol" userId="4c4a6304-073f-4069-b71d-78634eb7394b" providerId="ADAL" clId="{6671811A-6A95-42F0-9DB7-01D4514A9116}" dt="2021-10-26T08:40:19.462" v="656" actId="1076"/>
          <ac:picMkLst>
            <pc:docMk/>
            <pc:sldMk cId="2555428557" sldId="271"/>
            <ac:picMk id="3" creationId="{8C6E59BC-A6C8-43AB-A6FD-CE36863FB47F}"/>
          </ac:picMkLst>
        </pc:picChg>
      </pc:sldChg>
      <pc:sldChg chg="addSp delSp modSp add mod">
        <pc:chgData name="Pavol" userId="4c4a6304-073f-4069-b71d-78634eb7394b" providerId="ADAL" clId="{6671811A-6A95-42F0-9DB7-01D4514A9116}" dt="2021-11-04T07:21:23.788" v="5407" actId="20577"/>
        <pc:sldMkLst>
          <pc:docMk/>
          <pc:sldMk cId="1233022566" sldId="272"/>
        </pc:sldMkLst>
        <pc:spChg chg="mod">
          <ac:chgData name="Pavol" userId="4c4a6304-073f-4069-b71d-78634eb7394b" providerId="ADAL" clId="{6671811A-6A95-42F0-9DB7-01D4514A9116}" dt="2021-10-26T08:44:28.585" v="686" actId="1076"/>
          <ac:spMkLst>
            <pc:docMk/>
            <pc:sldMk cId="1233022566" sldId="272"/>
            <ac:spMk id="7" creationId="{4B50FBB1-0C4E-45C3-BA69-0CD52781D854}"/>
          </ac:spMkLst>
        </pc:spChg>
        <pc:spChg chg="del mod">
          <ac:chgData name="Pavol" userId="4c4a6304-073f-4069-b71d-78634eb7394b" providerId="ADAL" clId="{6671811A-6A95-42F0-9DB7-01D4514A9116}" dt="2021-10-26T08:40:43.478" v="664" actId="478"/>
          <ac:spMkLst>
            <pc:docMk/>
            <pc:sldMk cId="1233022566" sldId="272"/>
            <ac:spMk id="10" creationId="{34092AC2-4D34-4877-A386-969317370BB4}"/>
          </ac:spMkLst>
        </pc:spChg>
        <pc:spChg chg="add mod">
          <ac:chgData name="Pavol" userId="4c4a6304-073f-4069-b71d-78634eb7394b" providerId="ADAL" clId="{6671811A-6A95-42F0-9DB7-01D4514A9116}" dt="2021-11-04T07:21:23.788" v="5407" actId="20577"/>
          <ac:spMkLst>
            <pc:docMk/>
            <pc:sldMk cId="1233022566" sldId="272"/>
            <ac:spMk id="17" creationId="{0302A734-1789-43C6-AEAB-79E326EE9765}"/>
          </ac:spMkLst>
        </pc:spChg>
        <pc:picChg chg="del">
          <ac:chgData name="Pavol" userId="4c4a6304-073f-4069-b71d-78634eb7394b" providerId="ADAL" clId="{6671811A-6A95-42F0-9DB7-01D4514A9116}" dt="2021-10-26T08:40:31.474" v="658" actId="478"/>
          <ac:picMkLst>
            <pc:docMk/>
            <pc:sldMk cId="1233022566" sldId="272"/>
            <ac:picMk id="3" creationId="{8C6E59BC-A6C8-43AB-A6FD-CE36863FB47F}"/>
          </ac:picMkLst>
        </pc:picChg>
        <pc:picChg chg="add del mod">
          <ac:chgData name="Pavol" userId="4c4a6304-073f-4069-b71d-78634eb7394b" providerId="ADAL" clId="{6671811A-6A95-42F0-9DB7-01D4514A9116}" dt="2021-10-26T08:43:37.516" v="670" actId="478"/>
          <ac:picMkLst>
            <pc:docMk/>
            <pc:sldMk cId="1233022566" sldId="272"/>
            <ac:picMk id="4" creationId="{52EF5EBA-CCEA-4AB1-8922-05D445128C99}"/>
          </ac:picMkLst>
        </pc:picChg>
        <pc:picChg chg="add mod">
          <ac:chgData name="Pavol" userId="4c4a6304-073f-4069-b71d-78634eb7394b" providerId="ADAL" clId="{6671811A-6A95-42F0-9DB7-01D4514A9116}" dt="2021-10-26T08:44:16.813" v="682" actId="1076"/>
          <ac:picMkLst>
            <pc:docMk/>
            <pc:sldMk cId="1233022566" sldId="272"/>
            <ac:picMk id="6" creationId="{8674B5C0-B256-4FD8-AF80-E3BBCD28F9F4}"/>
          </ac:picMkLst>
        </pc:picChg>
        <pc:picChg chg="add mod">
          <ac:chgData name="Pavol" userId="4c4a6304-073f-4069-b71d-78634eb7394b" providerId="ADAL" clId="{6671811A-6A95-42F0-9DB7-01D4514A9116}" dt="2021-10-26T08:44:18.877" v="683" actId="1076"/>
          <ac:picMkLst>
            <pc:docMk/>
            <pc:sldMk cId="1233022566" sldId="272"/>
            <ac:picMk id="11" creationId="{F90FBB05-4B3F-4035-BC8F-00D26D428D74}"/>
          </ac:picMkLst>
        </pc:picChg>
        <pc:picChg chg="add mod">
          <ac:chgData name="Pavol" userId="4c4a6304-073f-4069-b71d-78634eb7394b" providerId="ADAL" clId="{6671811A-6A95-42F0-9DB7-01D4514A9116}" dt="2021-10-26T08:44:20.857" v="684" actId="1076"/>
          <ac:picMkLst>
            <pc:docMk/>
            <pc:sldMk cId="1233022566" sldId="272"/>
            <ac:picMk id="14" creationId="{91074400-F7CF-496A-B1D3-DCA2394CD0CB}"/>
          </ac:picMkLst>
        </pc:picChg>
        <pc:picChg chg="add mod">
          <ac:chgData name="Pavol" userId="4c4a6304-073f-4069-b71d-78634eb7394b" providerId="ADAL" clId="{6671811A-6A95-42F0-9DB7-01D4514A9116}" dt="2021-10-26T08:45:20.214" v="691" actId="1076"/>
          <ac:picMkLst>
            <pc:docMk/>
            <pc:sldMk cId="1233022566" sldId="272"/>
            <ac:picMk id="16" creationId="{E03CBE68-17A0-4126-8DFF-B7A845BB8C36}"/>
          </ac:picMkLst>
        </pc:picChg>
      </pc:sldChg>
      <pc:sldChg chg="addSp delSp modSp add mod">
        <pc:chgData name="Pavol" userId="4c4a6304-073f-4069-b71d-78634eb7394b" providerId="ADAL" clId="{6671811A-6A95-42F0-9DB7-01D4514A9116}" dt="2021-10-26T08:52:53.594" v="985" actId="20577"/>
        <pc:sldMkLst>
          <pc:docMk/>
          <pc:sldMk cId="1727342353" sldId="273"/>
        </pc:sldMkLst>
        <pc:spChg chg="mod">
          <ac:chgData name="Pavol" userId="4c4a6304-073f-4069-b71d-78634eb7394b" providerId="ADAL" clId="{6671811A-6A95-42F0-9DB7-01D4514A9116}" dt="2021-10-26T08:47:49.187" v="822" actId="1076"/>
          <ac:spMkLst>
            <pc:docMk/>
            <pc:sldMk cId="1727342353" sldId="273"/>
            <ac:spMk id="7" creationId="{4B50FBB1-0C4E-45C3-BA69-0CD52781D854}"/>
          </ac:spMkLst>
        </pc:spChg>
        <pc:spChg chg="mod">
          <ac:chgData name="Pavol" userId="4c4a6304-073f-4069-b71d-78634eb7394b" providerId="ADAL" clId="{6671811A-6A95-42F0-9DB7-01D4514A9116}" dt="2021-10-26T08:52:53.594" v="985" actId="20577"/>
          <ac:spMkLst>
            <pc:docMk/>
            <pc:sldMk cId="1727342353" sldId="273"/>
            <ac:spMk id="17" creationId="{0302A734-1789-43C6-AEAB-79E326EE9765}"/>
          </ac:spMkLst>
        </pc:spChg>
        <pc:picChg chg="add mod">
          <ac:chgData name="Pavol" userId="4c4a6304-073f-4069-b71d-78634eb7394b" providerId="ADAL" clId="{6671811A-6A95-42F0-9DB7-01D4514A9116}" dt="2021-10-26T08:47:43.367" v="820" actId="1076"/>
          <ac:picMkLst>
            <pc:docMk/>
            <pc:sldMk cId="1727342353" sldId="273"/>
            <ac:picMk id="3" creationId="{1C447A10-4D44-40EB-979E-0468AECAEB7E}"/>
          </ac:picMkLst>
        </pc:picChg>
        <pc:picChg chg="del">
          <ac:chgData name="Pavol" userId="4c4a6304-073f-4069-b71d-78634eb7394b" providerId="ADAL" clId="{6671811A-6A95-42F0-9DB7-01D4514A9116}" dt="2021-10-26T08:47:30.904" v="815" actId="478"/>
          <ac:picMkLst>
            <pc:docMk/>
            <pc:sldMk cId="1727342353" sldId="273"/>
            <ac:picMk id="6" creationId="{8674B5C0-B256-4FD8-AF80-E3BBCD28F9F4}"/>
          </ac:picMkLst>
        </pc:picChg>
        <pc:picChg chg="del">
          <ac:chgData name="Pavol" userId="4c4a6304-073f-4069-b71d-78634eb7394b" providerId="ADAL" clId="{6671811A-6A95-42F0-9DB7-01D4514A9116}" dt="2021-10-26T08:47:31.250" v="816" actId="478"/>
          <ac:picMkLst>
            <pc:docMk/>
            <pc:sldMk cId="1727342353" sldId="273"/>
            <ac:picMk id="11" creationId="{F90FBB05-4B3F-4035-BC8F-00D26D428D74}"/>
          </ac:picMkLst>
        </pc:picChg>
        <pc:picChg chg="del">
          <ac:chgData name="Pavol" userId="4c4a6304-073f-4069-b71d-78634eb7394b" providerId="ADAL" clId="{6671811A-6A95-42F0-9DB7-01D4514A9116}" dt="2021-10-26T08:47:31.694" v="817" actId="478"/>
          <ac:picMkLst>
            <pc:docMk/>
            <pc:sldMk cId="1727342353" sldId="273"/>
            <ac:picMk id="14" creationId="{91074400-F7CF-496A-B1D3-DCA2394CD0CB}"/>
          </ac:picMkLst>
        </pc:picChg>
        <pc:picChg chg="del">
          <ac:chgData name="Pavol" userId="4c4a6304-073f-4069-b71d-78634eb7394b" providerId="ADAL" clId="{6671811A-6A95-42F0-9DB7-01D4514A9116}" dt="2021-10-26T08:47:30.597" v="814" actId="478"/>
          <ac:picMkLst>
            <pc:docMk/>
            <pc:sldMk cId="1727342353" sldId="273"/>
            <ac:picMk id="16" creationId="{E03CBE68-17A0-4126-8DFF-B7A845BB8C36}"/>
          </ac:picMkLst>
        </pc:picChg>
      </pc:sldChg>
      <pc:sldChg chg="addSp delSp modSp add mod">
        <pc:chgData name="Pavol" userId="4c4a6304-073f-4069-b71d-78634eb7394b" providerId="ADAL" clId="{6671811A-6A95-42F0-9DB7-01D4514A9116}" dt="2021-10-26T08:55:03.262" v="1273" actId="20577"/>
        <pc:sldMkLst>
          <pc:docMk/>
          <pc:sldMk cId="2877108851" sldId="274"/>
        </pc:sldMkLst>
        <pc:spChg chg="mod">
          <ac:chgData name="Pavol" userId="4c4a6304-073f-4069-b71d-78634eb7394b" providerId="ADAL" clId="{6671811A-6A95-42F0-9DB7-01D4514A9116}" dt="2021-10-26T08:53:33.434" v="1014" actId="1076"/>
          <ac:spMkLst>
            <pc:docMk/>
            <pc:sldMk cId="2877108851" sldId="274"/>
            <ac:spMk id="7" creationId="{4B50FBB1-0C4E-45C3-BA69-0CD52781D854}"/>
          </ac:spMkLst>
        </pc:spChg>
        <pc:spChg chg="mod">
          <ac:chgData name="Pavol" userId="4c4a6304-073f-4069-b71d-78634eb7394b" providerId="ADAL" clId="{6671811A-6A95-42F0-9DB7-01D4514A9116}" dt="2021-10-26T08:53:08.520" v="1006" actId="20577"/>
          <ac:spMkLst>
            <pc:docMk/>
            <pc:sldMk cId="2877108851" sldId="274"/>
            <ac:spMk id="13" creationId="{424C4153-B8C4-4F5A-8B45-AB6E1A87F1D5}"/>
          </ac:spMkLst>
        </pc:spChg>
        <pc:spChg chg="mod">
          <ac:chgData name="Pavol" userId="4c4a6304-073f-4069-b71d-78634eb7394b" providerId="ADAL" clId="{6671811A-6A95-42F0-9DB7-01D4514A9116}" dt="2021-10-26T08:55:03.262" v="1273" actId="20577"/>
          <ac:spMkLst>
            <pc:docMk/>
            <pc:sldMk cId="2877108851" sldId="274"/>
            <ac:spMk id="17" creationId="{0302A734-1789-43C6-AEAB-79E326EE9765}"/>
          </ac:spMkLst>
        </pc:spChg>
        <pc:picChg chg="del">
          <ac:chgData name="Pavol" userId="4c4a6304-073f-4069-b71d-78634eb7394b" providerId="ADAL" clId="{6671811A-6A95-42F0-9DB7-01D4514A9116}" dt="2021-10-26T08:53:02.852" v="987" actId="478"/>
          <ac:picMkLst>
            <pc:docMk/>
            <pc:sldMk cId="2877108851" sldId="274"/>
            <ac:picMk id="3" creationId="{1C447A10-4D44-40EB-979E-0468AECAEB7E}"/>
          </ac:picMkLst>
        </pc:picChg>
        <pc:picChg chg="add mod">
          <ac:chgData name="Pavol" userId="4c4a6304-073f-4069-b71d-78634eb7394b" providerId="ADAL" clId="{6671811A-6A95-42F0-9DB7-01D4514A9116}" dt="2021-10-26T08:53:30.258" v="1013" actId="1076"/>
          <ac:picMkLst>
            <pc:docMk/>
            <pc:sldMk cId="2877108851" sldId="274"/>
            <ac:picMk id="4" creationId="{4A5EE4CE-B848-4DC9-9E5E-45550FC150B2}"/>
          </ac:picMkLst>
        </pc:picChg>
      </pc:sldChg>
      <pc:sldChg chg="addSp delSp modSp add mod">
        <pc:chgData name="Pavol" userId="4c4a6304-073f-4069-b71d-78634eb7394b" providerId="ADAL" clId="{6671811A-6A95-42F0-9DB7-01D4514A9116}" dt="2021-10-26T09:07:40.046" v="1697" actId="20577"/>
        <pc:sldMkLst>
          <pc:docMk/>
          <pc:sldMk cId="4053449845" sldId="275"/>
        </pc:sldMkLst>
        <pc:spChg chg="mod">
          <ac:chgData name="Pavol" userId="4c4a6304-073f-4069-b71d-78634eb7394b" providerId="ADAL" clId="{6671811A-6A95-42F0-9DB7-01D4514A9116}" dt="2021-10-26T09:05:33.886" v="1621" actId="20577"/>
          <ac:spMkLst>
            <pc:docMk/>
            <pc:sldMk cId="4053449845" sldId="275"/>
            <ac:spMk id="7" creationId="{4B50FBB1-0C4E-45C3-BA69-0CD52781D854}"/>
          </ac:spMkLst>
        </pc:spChg>
        <pc:spChg chg="mod">
          <ac:chgData name="Pavol" userId="4c4a6304-073f-4069-b71d-78634eb7394b" providerId="ADAL" clId="{6671811A-6A95-42F0-9DB7-01D4514A9116}" dt="2021-10-26T09:07:40.046" v="1697" actId="20577"/>
          <ac:spMkLst>
            <pc:docMk/>
            <pc:sldMk cId="4053449845" sldId="275"/>
            <ac:spMk id="17" creationId="{0302A734-1789-43C6-AEAB-79E326EE9765}"/>
          </ac:spMkLst>
        </pc:spChg>
        <pc:picChg chg="add mod">
          <ac:chgData name="Pavol" userId="4c4a6304-073f-4069-b71d-78634eb7394b" providerId="ADAL" clId="{6671811A-6A95-42F0-9DB7-01D4514A9116}" dt="2021-10-26T09:01:15.029" v="1280" actId="1076"/>
          <ac:picMkLst>
            <pc:docMk/>
            <pc:sldMk cId="4053449845" sldId="275"/>
            <ac:picMk id="3" creationId="{592AD1FE-D061-4127-B7BB-913AD7795676}"/>
          </ac:picMkLst>
        </pc:picChg>
        <pc:picChg chg="del">
          <ac:chgData name="Pavol" userId="4c4a6304-073f-4069-b71d-78634eb7394b" providerId="ADAL" clId="{6671811A-6A95-42F0-9DB7-01D4514A9116}" dt="2021-10-26T09:00:20.031" v="1275" actId="478"/>
          <ac:picMkLst>
            <pc:docMk/>
            <pc:sldMk cId="4053449845" sldId="275"/>
            <ac:picMk id="4" creationId="{4A5EE4CE-B848-4DC9-9E5E-45550FC150B2}"/>
          </ac:picMkLst>
        </pc:picChg>
      </pc:sldChg>
      <pc:sldChg chg="addSp delSp modSp add mod">
        <pc:chgData name="Pavol" userId="4c4a6304-073f-4069-b71d-78634eb7394b" providerId="ADAL" clId="{6671811A-6A95-42F0-9DB7-01D4514A9116}" dt="2021-10-26T11:50:07.039" v="2141" actId="1076"/>
        <pc:sldMkLst>
          <pc:docMk/>
          <pc:sldMk cId="2615957243" sldId="276"/>
        </pc:sldMkLst>
        <pc:spChg chg="mod">
          <ac:chgData name="Pavol" userId="4c4a6304-073f-4069-b71d-78634eb7394b" providerId="ADAL" clId="{6671811A-6A95-42F0-9DB7-01D4514A9116}" dt="2021-10-26T09:03:53.708" v="1560" actId="1076"/>
          <ac:spMkLst>
            <pc:docMk/>
            <pc:sldMk cId="2615957243" sldId="276"/>
            <ac:spMk id="7" creationId="{4B50FBB1-0C4E-45C3-BA69-0CD52781D854}"/>
          </ac:spMkLst>
        </pc:spChg>
        <pc:spChg chg="del mod">
          <ac:chgData name="Pavol" userId="4c4a6304-073f-4069-b71d-78634eb7394b" providerId="ADAL" clId="{6671811A-6A95-42F0-9DB7-01D4514A9116}" dt="2021-10-26T09:04:36.472" v="1568" actId="478"/>
          <ac:spMkLst>
            <pc:docMk/>
            <pc:sldMk cId="2615957243" sldId="276"/>
            <ac:spMk id="17" creationId="{0302A734-1789-43C6-AEAB-79E326EE9765}"/>
          </ac:spMkLst>
        </pc:spChg>
        <pc:picChg chg="del">
          <ac:chgData name="Pavol" userId="4c4a6304-073f-4069-b71d-78634eb7394b" providerId="ADAL" clId="{6671811A-6A95-42F0-9DB7-01D4514A9116}" dt="2021-10-26T09:03:23.969" v="1526" actId="478"/>
          <ac:picMkLst>
            <pc:docMk/>
            <pc:sldMk cId="2615957243" sldId="276"/>
            <ac:picMk id="3" creationId="{592AD1FE-D061-4127-B7BB-913AD7795676}"/>
          </ac:picMkLst>
        </pc:picChg>
        <pc:picChg chg="add mod">
          <ac:chgData name="Pavol" userId="4c4a6304-073f-4069-b71d-78634eb7394b" providerId="ADAL" clId="{6671811A-6A95-42F0-9DB7-01D4514A9116}" dt="2021-10-26T09:03:33.949" v="1530" actId="1076"/>
          <ac:picMkLst>
            <pc:docMk/>
            <pc:sldMk cId="2615957243" sldId="276"/>
            <ac:picMk id="4" creationId="{2120801C-BF63-495A-9834-3AF5B30C7B0E}"/>
          </ac:picMkLst>
        </pc:picChg>
        <pc:picChg chg="add mod">
          <ac:chgData name="Pavol" userId="4c4a6304-073f-4069-b71d-78634eb7394b" providerId="ADAL" clId="{6671811A-6A95-42F0-9DB7-01D4514A9116}" dt="2021-10-26T11:50:07.039" v="2141" actId="1076"/>
          <ac:picMkLst>
            <pc:docMk/>
            <pc:sldMk cId="2615957243" sldId="276"/>
            <ac:picMk id="6" creationId="{52BB4985-446B-456A-97F1-9B34203B8575}"/>
          </ac:picMkLst>
        </pc:picChg>
      </pc:sldChg>
      <pc:sldChg chg="addSp delSp modSp add mod">
        <pc:chgData name="Pavol" userId="4c4a6304-073f-4069-b71d-78634eb7394b" providerId="ADAL" clId="{6671811A-6A95-42F0-9DB7-01D4514A9116}" dt="2021-11-04T07:24:29.192" v="5408" actId="14100"/>
        <pc:sldMkLst>
          <pc:docMk/>
          <pc:sldMk cId="2546204432" sldId="277"/>
        </pc:sldMkLst>
        <pc:spChg chg="mod">
          <ac:chgData name="Pavol" userId="4c4a6304-073f-4069-b71d-78634eb7394b" providerId="ADAL" clId="{6671811A-6A95-42F0-9DB7-01D4514A9116}" dt="2021-10-26T13:14:04.561" v="3092" actId="1076"/>
          <ac:spMkLst>
            <pc:docMk/>
            <pc:sldMk cId="2546204432" sldId="277"/>
            <ac:spMk id="7" creationId="{4B50FBB1-0C4E-45C3-BA69-0CD52781D854}"/>
          </ac:spMkLst>
        </pc:spChg>
        <pc:spChg chg="add mod">
          <ac:chgData name="Pavol" userId="4c4a6304-073f-4069-b71d-78634eb7394b" providerId="ADAL" clId="{6671811A-6A95-42F0-9DB7-01D4514A9116}" dt="2021-11-04T07:24:29.192" v="5408" actId="14100"/>
          <ac:spMkLst>
            <pc:docMk/>
            <pc:sldMk cId="2546204432" sldId="277"/>
            <ac:spMk id="9" creationId="{90A524CB-B113-4460-9F01-1A1B51655B72}"/>
          </ac:spMkLst>
        </pc:spChg>
        <pc:picChg chg="add mod">
          <ac:chgData name="Pavol" userId="4c4a6304-073f-4069-b71d-78634eb7394b" providerId="ADAL" clId="{6671811A-6A95-42F0-9DB7-01D4514A9116}" dt="2021-10-26T09:05:07.885" v="1576" actId="14100"/>
          <ac:picMkLst>
            <pc:docMk/>
            <pc:sldMk cId="2546204432" sldId="277"/>
            <ac:picMk id="3" creationId="{AA3074E4-E9FF-4483-B322-3E8A4EFA1558}"/>
          </ac:picMkLst>
        </pc:picChg>
        <pc:picChg chg="del">
          <ac:chgData name="Pavol" userId="4c4a6304-073f-4069-b71d-78634eb7394b" providerId="ADAL" clId="{6671811A-6A95-42F0-9DB7-01D4514A9116}" dt="2021-10-26T09:04:59.362" v="1572" actId="478"/>
          <ac:picMkLst>
            <pc:docMk/>
            <pc:sldMk cId="2546204432" sldId="277"/>
            <ac:picMk id="4" creationId="{2120801C-BF63-495A-9834-3AF5B30C7B0E}"/>
          </ac:picMkLst>
        </pc:picChg>
        <pc:picChg chg="del">
          <ac:chgData name="Pavol" userId="4c4a6304-073f-4069-b71d-78634eb7394b" providerId="ADAL" clId="{6671811A-6A95-42F0-9DB7-01D4514A9116}" dt="2021-10-26T09:04:59.667" v="1573" actId="478"/>
          <ac:picMkLst>
            <pc:docMk/>
            <pc:sldMk cId="2546204432" sldId="277"/>
            <ac:picMk id="6" creationId="{52BB4985-446B-456A-97F1-9B34203B8575}"/>
          </ac:picMkLst>
        </pc:picChg>
      </pc:sldChg>
      <pc:sldChg chg="delSp modSp add mod">
        <pc:chgData name="Pavol" userId="4c4a6304-073f-4069-b71d-78634eb7394b" providerId="ADAL" clId="{6671811A-6A95-42F0-9DB7-01D4514A9116}" dt="2021-10-26T12:01:02.994" v="2315" actId="20577"/>
        <pc:sldMkLst>
          <pc:docMk/>
          <pc:sldMk cId="1723541901" sldId="278"/>
        </pc:sldMkLst>
        <pc:spChg chg="del mod">
          <ac:chgData name="Pavol" userId="4c4a6304-073f-4069-b71d-78634eb7394b" providerId="ADAL" clId="{6671811A-6A95-42F0-9DB7-01D4514A9116}" dt="2021-10-26T11:59:32.860" v="2240"/>
          <ac:spMkLst>
            <pc:docMk/>
            <pc:sldMk cId="1723541901" sldId="278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2:01:02.994" v="2315" actId="20577"/>
          <ac:spMkLst>
            <pc:docMk/>
            <pc:sldMk cId="1723541901" sldId="278"/>
            <ac:spMk id="13" creationId="{424C4153-B8C4-4F5A-8B45-AB6E1A87F1D5}"/>
          </ac:spMkLst>
        </pc:spChg>
      </pc:sldChg>
      <pc:sldChg chg="modSp add mod">
        <pc:chgData name="Pavol" userId="4c4a6304-073f-4069-b71d-78634eb7394b" providerId="ADAL" clId="{6671811A-6A95-42F0-9DB7-01D4514A9116}" dt="2021-10-26T13:07:25.049" v="3010" actId="20577"/>
        <pc:sldMkLst>
          <pc:docMk/>
          <pc:sldMk cId="3688837304" sldId="279"/>
        </pc:sldMkLst>
        <pc:spChg chg="mod">
          <ac:chgData name="Pavol" userId="4c4a6304-073f-4069-b71d-78634eb7394b" providerId="ADAL" clId="{6671811A-6A95-42F0-9DB7-01D4514A9116}" dt="2021-10-26T13:07:25.049" v="3010" actId="20577"/>
          <ac:spMkLst>
            <pc:docMk/>
            <pc:sldMk cId="3688837304" sldId="279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09:24:36.437" v="1905" actId="20577"/>
          <ac:spMkLst>
            <pc:docMk/>
            <pc:sldMk cId="3688837304" sldId="279"/>
            <ac:spMk id="13" creationId="{424C4153-B8C4-4F5A-8B45-AB6E1A87F1D5}"/>
          </ac:spMkLst>
        </pc:spChg>
      </pc:sldChg>
      <pc:sldChg chg="modSp add mod">
        <pc:chgData name="Pavol" userId="4c4a6304-073f-4069-b71d-78634eb7394b" providerId="ADAL" clId="{6671811A-6A95-42F0-9DB7-01D4514A9116}" dt="2021-11-04T07:35:21.631" v="5511" actId="20577"/>
        <pc:sldMkLst>
          <pc:docMk/>
          <pc:sldMk cId="98069321" sldId="280"/>
        </pc:sldMkLst>
        <pc:spChg chg="mod">
          <ac:chgData name="Pavol" userId="4c4a6304-073f-4069-b71d-78634eb7394b" providerId="ADAL" clId="{6671811A-6A95-42F0-9DB7-01D4514A9116}" dt="2021-11-04T07:35:21.631" v="5511" actId="20577"/>
          <ac:spMkLst>
            <pc:docMk/>
            <pc:sldMk cId="98069321" sldId="280"/>
            <ac:spMk id="10" creationId="{34092AC2-4D34-4877-A386-969317370BB4}"/>
          </ac:spMkLst>
        </pc:spChg>
      </pc:sldChg>
      <pc:sldChg chg="modSp add mod">
        <pc:chgData name="Pavol" userId="4c4a6304-073f-4069-b71d-78634eb7394b" providerId="ADAL" clId="{6671811A-6A95-42F0-9DB7-01D4514A9116}" dt="2021-11-04T07:30:49.434" v="5505" actId="20577"/>
        <pc:sldMkLst>
          <pc:docMk/>
          <pc:sldMk cId="3688173402" sldId="281"/>
        </pc:sldMkLst>
        <pc:spChg chg="mod">
          <ac:chgData name="Pavol" userId="4c4a6304-073f-4069-b71d-78634eb7394b" providerId="ADAL" clId="{6671811A-6A95-42F0-9DB7-01D4514A9116}" dt="2021-11-04T07:30:49.434" v="5505" actId="20577"/>
          <ac:spMkLst>
            <pc:docMk/>
            <pc:sldMk cId="3688173402" sldId="281"/>
            <ac:spMk id="10" creationId="{34092AC2-4D34-4877-A386-969317370BB4}"/>
          </ac:spMkLst>
        </pc:spChg>
      </pc:sldChg>
      <pc:sldChg chg="modSp add mod">
        <pc:chgData name="Pavol" userId="4c4a6304-073f-4069-b71d-78634eb7394b" providerId="ADAL" clId="{6671811A-6A95-42F0-9DB7-01D4514A9116}" dt="2021-10-26T12:01:48.400" v="2384" actId="20577"/>
        <pc:sldMkLst>
          <pc:docMk/>
          <pc:sldMk cId="54818433" sldId="282"/>
        </pc:sldMkLst>
        <pc:spChg chg="mod">
          <ac:chgData name="Pavol" userId="4c4a6304-073f-4069-b71d-78634eb7394b" providerId="ADAL" clId="{6671811A-6A95-42F0-9DB7-01D4514A9116}" dt="2021-10-26T12:01:48.400" v="2384" actId="20577"/>
          <ac:spMkLst>
            <pc:docMk/>
            <pc:sldMk cId="54818433" sldId="282"/>
            <ac:spMk id="13" creationId="{424C4153-B8C4-4F5A-8B45-AB6E1A87F1D5}"/>
          </ac:spMkLst>
        </pc:spChg>
      </pc:sldChg>
      <pc:sldChg chg="delSp modSp add mod">
        <pc:chgData name="Pavol" userId="4c4a6304-073f-4069-b71d-78634eb7394b" providerId="ADAL" clId="{6671811A-6A95-42F0-9DB7-01D4514A9116}" dt="2021-11-04T07:25:34.214" v="5413" actId="947"/>
        <pc:sldMkLst>
          <pc:docMk/>
          <pc:sldMk cId="1315214810" sldId="283"/>
        </pc:sldMkLst>
        <pc:spChg chg="del">
          <ac:chgData name="Pavol" userId="4c4a6304-073f-4069-b71d-78634eb7394b" providerId="ADAL" clId="{6671811A-6A95-42F0-9DB7-01D4514A9116}" dt="2021-10-26T12:02:33.841" v="2406" actId="478"/>
          <ac:spMkLst>
            <pc:docMk/>
            <pc:sldMk cId="1315214810" sldId="283"/>
            <ac:spMk id="7" creationId="{4B50FBB1-0C4E-45C3-BA69-0CD52781D854}"/>
          </ac:spMkLst>
        </pc:spChg>
        <pc:spChg chg="mod">
          <ac:chgData name="Pavol" userId="4c4a6304-073f-4069-b71d-78634eb7394b" providerId="ADAL" clId="{6671811A-6A95-42F0-9DB7-01D4514A9116}" dt="2021-11-04T07:25:34.214" v="5413" actId="947"/>
          <ac:spMkLst>
            <pc:docMk/>
            <pc:sldMk cId="1315214810" sldId="283"/>
            <ac:spMk id="9" creationId="{90A524CB-B113-4460-9F01-1A1B51655B72}"/>
          </ac:spMkLst>
        </pc:spChg>
        <pc:spChg chg="mod">
          <ac:chgData name="Pavol" userId="4c4a6304-073f-4069-b71d-78634eb7394b" providerId="ADAL" clId="{6671811A-6A95-42F0-9DB7-01D4514A9116}" dt="2021-10-26T12:02:31.376" v="2405" actId="20577"/>
          <ac:spMkLst>
            <pc:docMk/>
            <pc:sldMk cId="1315214810" sldId="283"/>
            <ac:spMk id="13" creationId="{424C4153-B8C4-4F5A-8B45-AB6E1A87F1D5}"/>
          </ac:spMkLst>
        </pc:spChg>
        <pc:picChg chg="del">
          <ac:chgData name="Pavol" userId="4c4a6304-073f-4069-b71d-78634eb7394b" providerId="ADAL" clId="{6671811A-6A95-42F0-9DB7-01D4514A9116}" dt="2021-10-26T12:02:27.598" v="2392" actId="478"/>
          <ac:picMkLst>
            <pc:docMk/>
            <pc:sldMk cId="1315214810" sldId="283"/>
            <ac:picMk id="3" creationId="{AA3074E4-E9FF-4483-B322-3E8A4EFA1558}"/>
          </ac:picMkLst>
        </pc:picChg>
      </pc:sldChg>
      <pc:sldChg chg="addSp delSp modSp add mod">
        <pc:chgData name="Pavol" userId="4c4a6304-073f-4069-b71d-78634eb7394b" providerId="ADAL" clId="{6671811A-6A95-42F0-9DB7-01D4514A9116}" dt="2021-10-26T12:06:57.950" v="2859" actId="1076"/>
        <pc:sldMkLst>
          <pc:docMk/>
          <pc:sldMk cId="1090118959" sldId="284"/>
        </pc:sldMkLst>
        <pc:spChg chg="add mod">
          <ac:chgData name="Pavol" userId="4c4a6304-073f-4069-b71d-78634eb7394b" providerId="ADAL" clId="{6671811A-6A95-42F0-9DB7-01D4514A9116}" dt="2021-10-26T12:06:57.950" v="2859" actId="1076"/>
          <ac:spMkLst>
            <pc:docMk/>
            <pc:sldMk cId="1090118959" sldId="284"/>
            <ac:spMk id="7" creationId="{32A1CE29-081B-4474-A87F-BB1DEC11E505}"/>
          </ac:spMkLst>
        </pc:spChg>
        <pc:spChg chg="del">
          <ac:chgData name="Pavol" userId="4c4a6304-073f-4069-b71d-78634eb7394b" providerId="ADAL" clId="{6671811A-6A95-42F0-9DB7-01D4514A9116}" dt="2021-10-26T12:05:41.669" v="2755" actId="478"/>
          <ac:spMkLst>
            <pc:docMk/>
            <pc:sldMk cId="1090118959" sldId="284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0-26T12:05:55.078" v="2762" actId="1076"/>
          <ac:picMkLst>
            <pc:docMk/>
            <pc:sldMk cId="1090118959" sldId="284"/>
            <ac:picMk id="3" creationId="{F21C8EE2-0BE3-4D03-9214-EA44796CFFF1}"/>
          </ac:picMkLst>
        </pc:picChg>
      </pc:sldChg>
      <pc:sldChg chg="modSp add mod">
        <pc:chgData name="Pavol" userId="4c4a6304-073f-4069-b71d-78634eb7394b" providerId="ADAL" clId="{6671811A-6A95-42F0-9DB7-01D4514A9116}" dt="2021-10-26T13:10:20.478" v="3081" actId="20577"/>
        <pc:sldMkLst>
          <pc:docMk/>
          <pc:sldMk cId="2906624125" sldId="285"/>
        </pc:sldMkLst>
        <pc:spChg chg="mod">
          <ac:chgData name="Pavol" userId="4c4a6304-073f-4069-b71d-78634eb7394b" providerId="ADAL" clId="{6671811A-6A95-42F0-9DB7-01D4514A9116}" dt="2021-10-26T13:10:20.478" v="3081" actId="20577"/>
          <ac:spMkLst>
            <pc:docMk/>
            <pc:sldMk cId="2906624125" sldId="285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2:50:02.819" v="2875" actId="20577"/>
          <ac:spMkLst>
            <pc:docMk/>
            <pc:sldMk cId="2906624125" sldId="285"/>
            <ac:spMk id="13" creationId="{424C4153-B8C4-4F5A-8B45-AB6E1A87F1D5}"/>
          </ac:spMkLst>
        </pc:spChg>
      </pc:sldChg>
      <pc:sldChg chg="addSp delSp modSp add mod">
        <pc:chgData name="Pavol" userId="4c4a6304-073f-4069-b71d-78634eb7394b" providerId="ADAL" clId="{6671811A-6A95-42F0-9DB7-01D4514A9116}" dt="2021-10-26T13:14:16.664" v="3110" actId="20577"/>
        <pc:sldMkLst>
          <pc:docMk/>
          <pc:sldMk cId="78643390" sldId="286"/>
        </pc:sldMkLst>
        <pc:spChg chg="add mod">
          <ac:chgData name="Pavol" userId="4c4a6304-073f-4069-b71d-78634eb7394b" providerId="ADAL" clId="{6671811A-6A95-42F0-9DB7-01D4514A9116}" dt="2021-10-26T13:14:16.664" v="3110" actId="20577"/>
          <ac:spMkLst>
            <pc:docMk/>
            <pc:sldMk cId="78643390" sldId="286"/>
            <ac:spMk id="7" creationId="{A87998E8-8E21-4C36-B6BF-3F998D21660D}"/>
          </ac:spMkLst>
        </pc:spChg>
        <pc:spChg chg="del mod">
          <ac:chgData name="Pavol" userId="4c4a6304-073f-4069-b71d-78634eb7394b" providerId="ADAL" clId="{6671811A-6A95-42F0-9DB7-01D4514A9116}" dt="2021-10-26T13:13:22.022" v="3085" actId="478"/>
          <ac:spMkLst>
            <pc:docMk/>
            <pc:sldMk cId="78643390" sldId="286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0-26T13:13:48.597" v="3091" actId="14100"/>
          <ac:picMkLst>
            <pc:docMk/>
            <pc:sldMk cId="78643390" sldId="286"/>
            <ac:picMk id="3" creationId="{926AD521-614F-4CE5-943D-233D54E4A971}"/>
          </ac:picMkLst>
        </pc:picChg>
      </pc:sldChg>
      <pc:sldChg chg="modSp add mod">
        <pc:chgData name="Pavol" userId="4c4a6304-073f-4069-b71d-78634eb7394b" providerId="ADAL" clId="{6671811A-6A95-42F0-9DB7-01D4514A9116}" dt="2021-10-26T13:16:53.362" v="3243" actId="20577"/>
        <pc:sldMkLst>
          <pc:docMk/>
          <pc:sldMk cId="3646216486" sldId="287"/>
        </pc:sldMkLst>
        <pc:spChg chg="mod">
          <ac:chgData name="Pavol" userId="4c4a6304-073f-4069-b71d-78634eb7394b" providerId="ADAL" clId="{6671811A-6A95-42F0-9DB7-01D4514A9116}" dt="2021-10-26T13:16:53.362" v="3243" actId="20577"/>
          <ac:spMkLst>
            <pc:docMk/>
            <pc:sldMk cId="3646216486" sldId="287"/>
            <ac:spMk id="10" creationId="{34092AC2-4D34-4877-A386-969317370BB4}"/>
          </ac:spMkLst>
        </pc:spChg>
      </pc:sldChg>
      <pc:sldChg chg="addSp delSp modSp add mod">
        <pc:chgData name="Pavol" userId="4c4a6304-073f-4069-b71d-78634eb7394b" providerId="ADAL" clId="{6671811A-6A95-42F0-9DB7-01D4514A9116}" dt="2021-10-26T13:18:56.049" v="3255" actId="14100"/>
        <pc:sldMkLst>
          <pc:docMk/>
          <pc:sldMk cId="1625646681" sldId="288"/>
        </pc:sldMkLst>
        <pc:picChg chg="del">
          <ac:chgData name="Pavol" userId="4c4a6304-073f-4069-b71d-78634eb7394b" providerId="ADAL" clId="{6671811A-6A95-42F0-9DB7-01D4514A9116}" dt="2021-10-26T13:16:56.966" v="3245" actId="478"/>
          <ac:picMkLst>
            <pc:docMk/>
            <pc:sldMk cId="1625646681" sldId="288"/>
            <ac:picMk id="3" creationId="{926AD521-614F-4CE5-943D-233D54E4A971}"/>
          </ac:picMkLst>
        </pc:picChg>
        <pc:picChg chg="add mod">
          <ac:chgData name="Pavol" userId="4c4a6304-073f-4069-b71d-78634eb7394b" providerId="ADAL" clId="{6671811A-6A95-42F0-9DB7-01D4514A9116}" dt="2021-10-26T13:18:46.541" v="3248" actId="1076"/>
          <ac:picMkLst>
            <pc:docMk/>
            <pc:sldMk cId="1625646681" sldId="288"/>
            <ac:picMk id="4" creationId="{CBFA664B-FBC2-469E-B97D-5A77F0B9715B}"/>
          </ac:picMkLst>
        </pc:picChg>
        <pc:picChg chg="add mod">
          <ac:chgData name="Pavol" userId="4c4a6304-073f-4069-b71d-78634eb7394b" providerId="ADAL" clId="{6671811A-6A95-42F0-9DB7-01D4514A9116}" dt="2021-10-26T13:18:56.049" v="3255" actId="14100"/>
          <ac:picMkLst>
            <pc:docMk/>
            <pc:sldMk cId="1625646681" sldId="288"/>
            <ac:picMk id="6" creationId="{FAE8C8D7-E271-4487-AF61-FF2914AE0D62}"/>
          </ac:picMkLst>
        </pc:picChg>
      </pc:sldChg>
      <pc:sldChg chg="addSp delSp modSp add mod">
        <pc:chgData name="Pavol" userId="4c4a6304-073f-4069-b71d-78634eb7394b" providerId="ADAL" clId="{6671811A-6A95-42F0-9DB7-01D4514A9116}" dt="2021-10-26T13:22:34.115" v="3270" actId="1076"/>
        <pc:sldMkLst>
          <pc:docMk/>
          <pc:sldMk cId="1322130345" sldId="289"/>
        </pc:sldMkLst>
        <pc:spChg chg="mod">
          <ac:chgData name="Pavol" userId="4c4a6304-073f-4069-b71d-78634eb7394b" providerId="ADAL" clId="{6671811A-6A95-42F0-9DB7-01D4514A9116}" dt="2021-10-26T13:22:34.115" v="3270" actId="1076"/>
          <ac:spMkLst>
            <pc:docMk/>
            <pc:sldMk cId="1322130345" sldId="289"/>
            <ac:spMk id="7" creationId="{A87998E8-8E21-4C36-B6BF-3F998D21660D}"/>
          </ac:spMkLst>
        </pc:spChg>
        <pc:picChg chg="add mod">
          <ac:chgData name="Pavol" userId="4c4a6304-073f-4069-b71d-78634eb7394b" providerId="ADAL" clId="{6671811A-6A95-42F0-9DB7-01D4514A9116}" dt="2021-10-26T13:22:27.436" v="3268" actId="14100"/>
          <ac:picMkLst>
            <pc:docMk/>
            <pc:sldMk cId="1322130345" sldId="289"/>
            <ac:picMk id="3" creationId="{26FB5028-D5A8-42F4-9997-EA53842EFBE5}"/>
          </ac:picMkLst>
        </pc:picChg>
        <pc:picChg chg="del">
          <ac:chgData name="Pavol" userId="4c4a6304-073f-4069-b71d-78634eb7394b" providerId="ADAL" clId="{6671811A-6A95-42F0-9DB7-01D4514A9116}" dt="2021-10-26T13:18:59.661" v="3257" actId="478"/>
          <ac:picMkLst>
            <pc:docMk/>
            <pc:sldMk cId="1322130345" sldId="289"/>
            <ac:picMk id="4" creationId="{CBFA664B-FBC2-469E-B97D-5A77F0B9715B}"/>
          </ac:picMkLst>
        </pc:picChg>
        <pc:picChg chg="del">
          <ac:chgData name="Pavol" userId="4c4a6304-073f-4069-b71d-78634eb7394b" providerId="ADAL" clId="{6671811A-6A95-42F0-9DB7-01D4514A9116}" dt="2021-10-26T13:19:01.092" v="3258" actId="478"/>
          <ac:picMkLst>
            <pc:docMk/>
            <pc:sldMk cId="1322130345" sldId="289"/>
            <ac:picMk id="6" creationId="{FAE8C8D7-E271-4487-AF61-FF2914AE0D62}"/>
          </ac:picMkLst>
        </pc:picChg>
        <pc:picChg chg="add mod">
          <ac:chgData name="Pavol" userId="4c4a6304-073f-4069-b71d-78634eb7394b" providerId="ADAL" clId="{6671811A-6A95-42F0-9DB7-01D4514A9116}" dt="2021-10-26T13:22:31.125" v="3269" actId="1076"/>
          <ac:picMkLst>
            <pc:docMk/>
            <pc:sldMk cId="1322130345" sldId="289"/>
            <ac:picMk id="9" creationId="{75FBD80E-B796-4770-AF71-4D05ADC4E4A0}"/>
          </ac:picMkLst>
        </pc:picChg>
      </pc:sldChg>
      <pc:sldChg chg="modSp add mod">
        <pc:chgData name="Pavol" userId="4c4a6304-073f-4069-b71d-78634eb7394b" providerId="ADAL" clId="{6671811A-6A95-42F0-9DB7-01D4514A9116}" dt="2021-11-04T07:52:46.859" v="5545" actId="20577"/>
        <pc:sldMkLst>
          <pc:docMk/>
          <pc:sldMk cId="1994951662" sldId="290"/>
        </pc:sldMkLst>
        <pc:spChg chg="mod">
          <ac:chgData name="Pavol" userId="4c4a6304-073f-4069-b71d-78634eb7394b" providerId="ADAL" clId="{6671811A-6A95-42F0-9DB7-01D4514A9116}" dt="2021-11-04T07:52:46.859" v="5545" actId="20577"/>
          <ac:spMkLst>
            <pc:docMk/>
            <pc:sldMk cId="1994951662" sldId="290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3:38:32.545" v="3500" actId="20577"/>
          <ac:spMkLst>
            <pc:docMk/>
            <pc:sldMk cId="1994951662" sldId="290"/>
            <ac:spMk id="13" creationId="{424C4153-B8C4-4F5A-8B45-AB6E1A87F1D5}"/>
          </ac:spMkLst>
        </pc:spChg>
      </pc:sldChg>
      <pc:sldChg chg="addSp modSp add mod">
        <pc:chgData name="Pavol" userId="4c4a6304-073f-4069-b71d-78634eb7394b" providerId="ADAL" clId="{6671811A-6A95-42F0-9DB7-01D4514A9116}" dt="2021-11-04T07:53:13.050" v="5559" actId="20577"/>
        <pc:sldMkLst>
          <pc:docMk/>
          <pc:sldMk cId="2968135898" sldId="291"/>
        </pc:sldMkLst>
        <pc:spChg chg="mod">
          <ac:chgData name="Pavol" userId="4c4a6304-073f-4069-b71d-78634eb7394b" providerId="ADAL" clId="{6671811A-6A95-42F0-9DB7-01D4514A9116}" dt="2021-11-04T07:53:13.050" v="5559" actId="20577"/>
          <ac:spMkLst>
            <pc:docMk/>
            <pc:sldMk cId="2968135898" sldId="291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3:38:55.703" v="3526" actId="20577"/>
          <ac:spMkLst>
            <pc:docMk/>
            <pc:sldMk cId="2968135898" sldId="291"/>
            <ac:spMk id="13" creationId="{424C4153-B8C4-4F5A-8B45-AB6E1A87F1D5}"/>
          </ac:spMkLst>
        </pc:spChg>
        <pc:picChg chg="add mod">
          <ac:chgData name="Pavol" userId="4c4a6304-073f-4069-b71d-78634eb7394b" providerId="ADAL" clId="{6671811A-6A95-42F0-9DB7-01D4514A9116}" dt="2021-10-26T13:38:09.966" v="3470" actId="1076"/>
          <ac:picMkLst>
            <pc:docMk/>
            <pc:sldMk cId="2968135898" sldId="291"/>
            <ac:picMk id="5" creationId="{269D7855-3EF8-44F5-9A48-867B8489C607}"/>
          </ac:picMkLst>
        </pc:picChg>
      </pc:sldChg>
      <pc:sldChg chg="modSp add mod">
        <pc:chgData name="Pavol" userId="4c4a6304-073f-4069-b71d-78634eb7394b" providerId="ADAL" clId="{6671811A-6A95-42F0-9DB7-01D4514A9116}" dt="2021-10-26T13:58:48.787" v="4104" actId="20577"/>
        <pc:sldMkLst>
          <pc:docMk/>
          <pc:sldMk cId="3291196252" sldId="292"/>
        </pc:sldMkLst>
        <pc:spChg chg="mod">
          <ac:chgData name="Pavol" userId="4c4a6304-073f-4069-b71d-78634eb7394b" providerId="ADAL" clId="{6671811A-6A95-42F0-9DB7-01D4514A9116}" dt="2021-10-26T13:58:48.787" v="4104" actId="20577"/>
          <ac:spMkLst>
            <pc:docMk/>
            <pc:sldMk cId="3291196252" sldId="292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3:50:58.558" v="3773"/>
          <ac:spMkLst>
            <pc:docMk/>
            <pc:sldMk cId="3291196252" sldId="292"/>
            <ac:spMk id="13" creationId="{424C4153-B8C4-4F5A-8B45-AB6E1A87F1D5}"/>
          </ac:spMkLst>
        </pc:spChg>
      </pc:sldChg>
      <pc:sldChg chg="modSp add mod">
        <pc:chgData name="Pavol" userId="4c4a6304-073f-4069-b71d-78634eb7394b" providerId="ADAL" clId="{6671811A-6A95-42F0-9DB7-01D4514A9116}" dt="2021-10-26T14:07:01.414" v="4263" actId="20577"/>
        <pc:sldMkLst>
          <pc:docMk/>
          <pc:sldMk cId="3993962768" sldId="293"/>
        </pc:sldMkLst>
        <pc:spChg chg="mod">
          <ac:chgData name="Pavol" userId="4c4a6304-073f-4069-b71d-78634eb7394b" providerId="ADAL" clId="{6671811A-6A95-42F0-9DB7-01D4514A9116}" dt="2021-10-26T14:04:18.589" v="4247" actId="20577"/>
          <ac:spMkLst>
            <pc:docMk/>
            <pc:sldMk cId="3993962768" sldId="293"/>
            <ac:spMk id="10" creationId="{34092AC2-4D34-4877-A386-969317370BB4}"/>
          </ac:spMkLst>
        </pc:spChg>
        <pc:spChg chg="mod">
          <ac:chgData name="Pavol" userId="4c4a6304-073f-4069-b71d-78634eb7394b" providerId="ADAL" clId="{6671811A-6A95-42F0-9DB7-01D4514A9116}" dt="2021-10-26T14:07:01.414" v="4263" actId="20577"/>
          <ac:spMkLst>
            <pc:docMk/>
            <pc:sldMk cId="3993962768" sldId="293"/>
            <ac:spMk id="13" creationId="{424C4153-B8C4-4F5A-8B45-AB6E1A87F1D5}"/>
          </ac:spMkLst>
        </pc:spChg>
      </pc:sldChg>
      <pc:sldChg chg="addSp delSp modSp add mod">
        <pc:chgData name="Pavol" userId="4c4a6304-073f-4069-b71d-78634eb7394b" providerId="ADAL" clId="{6671811A-6A95-42F0-9DB7-01D4514A9116}" dt="2021-11-04T07:53:38.414" v="5560" actId="14100"/>
        <pc:sldMkLst>
          <pc:docMk/>
          <pc:sldMk cId="258360815" sldId="294"/>
        </pc:sldMkLst>
        <pc:spChg chg="add mod">
          <ac:chgData name="Pavol" userId="4c4a6304-073f-4069-b71d-78634eb7394b" providerId="ADAL" clId="{6671811A-6A95-42F0-9DB7-01D4514A9116}" dt="2021-10-26T13:56:42.238" v="3923" actId="1076"/>
          <ac:spMkLst>
            <pc:docMk/>
            <pc:sldMk cId="258360815" sldId="294"/>
            <ac:spMk id="7" creationId="{0307A2A7-9814-40A0-AB68-ED39045D23E1}"/>
          </ac:spMkLst>
        </pc:spChg>
        <pc:spChg chg="del mod">
          <ac:chgData name="Pavol" userId="4c4a6304-073f-4069-b71d-78634eb7394b" providerId="ADAL" clId="{6671811A-6A95-42F0-9DB7-01D4514A9116}" dt="2021-10-26T13:52:04.580" v="3902"/>
          <ac:spMkLst>
            <pc:docMk/>
            <pc:sldMk cId="258360815" sldId="294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1-04T07:53:38.414" v="5560" actId="14100"/>
          <ac:picMkLst>
            <pc:docMk/>
            <pc:sldMk cId="258360815" sldId="294"/>
            <ac:picMk id="3" creationId="{3C41B6B5-0FCC-4706-B542-C86FA5F69BCD}"/>
          </ac:picMkLst>
        </pc:picChg>
      </pc:sldChg>
      <pc:sldChg chg="addSp delSp modSp add mod">
        <pc:chgData name="Pavol" userId="4c4a6304-073f-4069-b71d-78634eb7394b" providerId="ADAL" clId="{6671811A-6A95-42F0-9DB7-01D4514A9116}" dt="2021-10-26T14:02:04.122" v="4116" actId="1076"/>
        <pc:sldMkLst>
          <pc:docMk/>
          <pc:sldMk cId="1153473806" sldId="295"/>
        </pc:sldMkLst>
        <pc:spChg chg="mod">
          <ac:chgData name="Pavol" userId="4c4a6304-073f-4069-b71d-78634eb7394b" providerId="ADAL" clId="{6671811A-6A95-42F0-9DB7-01D4514A9116}" dt="2021-10-26T14:02:04.122" v="4116" actId="1076"/>
          <ac:spMkLst>
            <pc:docMk/>
            <pc:sldMk cId="1153473806" sldId="295"/>
            <ac:spMk id="7" creationId="{0307A2A7-9814-40A0-AB68-ED39045D23E1}"/>
          </ac:spMkLst>
        </pc:spChg>
        <pc:picChg chg="del">
          <ac:chgData name="Pavol" userId="4c4a6304-073f-4069-b71d-78634eb7394b" providerId="ADAL" clId="{6671811A-6A95-42F0-9DB7-01D4514A9116}" dt="2021-10-26T14:00:49.507" v="4106" actId="478"/>
          <ac:picMkLst>
            <pc:docMk/>
            <pc:sldMk cId="1153473806" sldId="295"/>
            <ac:picMk id="3" creationId="{3C41B6B5-0FCC-4706-B542-C86FA5F69BCD}"/>
          </ac:picMkLst>
        </pc:picChg>
        <pc:picChg chg="add del mod">
          <ac:chgData name="Pavol" userId="4c4a6304-073f-4069-b71d-78634eb7394b" providerId="ADAL" clId="{6671811A-6A95-42F0-9DB7-01D4514A9116}" dt="2021-10-26T14:01:42.711" v="4110" actId="478"/>
          <ac:picMkLst>
            <pc:docMk/>
            <pc:sldMk cId="1153473806" sldId="295"/>
            <ac:picMk id="4" creationId="{7F4804FF-7C26-4029-AD33-D9D2E1A8072E}"/>
          </ac:picMkLst>
        </pc:picChg>
        <pc:picChg chg="add mod">
          <ac:chgData name="Pavol" userId="4c4a6304-073f-4069-b71d-78634eb7394b" providerId="ADAL" clId="{6671811A-6A95-42F0-9DB7-01D4514A9116}" dt="2021-10-26T14:02:00.196" v="4115" actId="1076"/>
          <ac:picMkLst>
            <pc:docMk/>
            <pc:sldMk cId="1153473806" sldId="295"/>
            <ac:picMk id="6" creationId="{BC06A08D-AE3C-458D-AD52-72B0CC38C7FD}"/>
          </ac:picMkLst>
        </pc:picChg>
      </pc:sldChg>
      <pc:sldChg chg="add del">
        <pc:chgData name="Pavol" userId="4c4a6304-073f-4069-b71d-78634eb7394b" providerId="ADAL" clId="{6671811A-6A95-42F0-9DB7-01D4514A9116}" dt="2021-10-26T14:07:06.051" v="4265" actId="47"/>
        <pc:sldMkLst>
          <pc:docMk/>
          <pc:sldMk cId="1652823510" sldId="296"/>
        </pc:sldMkLst>
      </pc:sldChg>
      <pc:sldChg chg="addSp delSp modSp add mod">
        <pc:chgData name="Pavol" userId="4c4a6304-073f-4069-b71d-78634eb7394b" providerId="ADAL" clId="{6671811A-6A95-42F0-9DB7-01D4514A9116}" dt="2021-10-26T14:07:56.851" v="4279" actId="1076"/>
        <pc:sldMkLst>
          <pc:docMk/>
          <pc:sldMk cId="3568692164" sldId="297"/>
        </pc:sldMkLst>
        <pc:spChg chg="add mod">
          <ac:chgData name="Pavol" userId="4c4a6304-073f-4069-b71d-78634eb7394b" providerId="ADAL" clId="{6671811A-6A95-42F0-9DB7-01D4514A9116}" dt="2021-10-26T14:07:56.851" v="4279" actId="1076"/>
          <ac:spMkLst>
            <pc:docMk/>
            <pc:sldMk cId="3568692164" sldId="297"/>
            <ac:spMk id="7" creationId="{5ADC68C7-D458-45E3-B832-5D28043A26D4}"/>
          </ac:spMkLst>
        </pc:spChg>
        <pc:spChg chg="del">
          <ac:chgData name="Pavol" userId="4c4a6304-073f-4069-b71d-78634eb7394b" providerId="ADAL" clId="{6671811A-6A95-42F0-9DB7-01D4514A9116}" dt="2021-10-26T14:07:15.148" v="4266" actId="478"/>
          <ac:spMkLst>
            <pc:docMk/>
            <pc:sldMk cId="3568692164" sldId="297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0-26T14:07:24.349" v="4269" actId="1076"/>
          <ac:picMkLst>
            <pc:docMk/>
            <pc:sldMk cId="3568692164" sldId="297"/>
            <ac:picMk id="3" creationId="{5321C36A-F2EF-4FE2-A294-247C4712EAAB}"/>
          </ac:picMkLst>
        </pc:picChg>
      </pc:sldChg>
      <pc:sldChg chg="modSp add mod">
        <pc:chgData name="Pavol" userId="4c4a6304-073f-4069-b71d-78634eb7394b" providerId="ADAL" clId="{6671811A-6A95-42F0-9DB7-01D4514A9116}" dt="2021-10-26T14:17:25.392" v="4385" actId="20577"/>
        <pc:sldMkLst>
          <pc:docMk/>
          <pc:sldMk cId="1401078858" sldId="298"/>
        </pc:sldMkLst>
        <pc:spChg chg="mod">
          <ac:chgData name="Pavol" userId="4c4a6304-073f-4069-b71d-78634eb7394b" providerId="ADAL" clId="{6671811A-6A95-42F0-9DB7-01D4514A9116}" dt="2021-10-26T14:17:25.392" v="4385" actId="20577"/>
          <ac:spMkLst>
            <pc:docMk/>
            <pc:sldMk cId="1401078858" sldId="298"/>
            <ac:spMk id="10" creationId="{34092AC2-4D34-4877-A386-969317370BB4}"/>
          </ac:spMkLst>
        </pc:spChg>
      </pc:sldChg>
      <pc:sldChg chg="addSp modSp add mod">
        <pc:chgData name="Pavol" userId="4c4a6304-073f-4069-b71d-78634eb7394b" providerId="ADAL" clId="{6671811A-6A95-42F0-9DB7-01D4514A9116}" dt="2021-11-04T07:54:33.774" v="5564" actId="20577"/>
        <pc:sldMkLst>
          <pc:docMk/>
          <pc:sldMk cId="813239510" sldId="299"/>
        </pc:sldMkLst>
        <pc:spChg chg="add mod">
          <ac:chgData name="Pavol" userId="4c4a6304-073f-4069-b71d-78634eb7394b" providerId="ADAL" clId="{6671811A-6A95-42F0-9DB7-01D4514A9116}" dt="2021-10-26T14:22:08.728" v="4592" actId="1076"/>
          <ac:spMkLst>
            <pc:docMk/>
            <pc:sldMk cId="813239510" sldId="299"/>
            <ac:spMk id="7" creationId="{1E0DA5BE-A8A8-4D80-96C4-369AF482898D}"/>
          </ac:spMkLst>
        </pc:spChg>
        <pc:spChg chg="mod">
          <ac:chgData name="Pavol" userId="4c4a6304-073f-4069-b71d-78634eb7394b" providerId="ADAL" clId="{6671811A-6A95-42F0-9DB7-01D4514A9116}" dt="2021-11-04T07:54:33.774" v="5564" actId="20577"/>
          <ac:spMkLst>
            <pc:docMk/>
            <pc:sldMk cId="813239510" sldId="299"/>
            <ac:spMk id="10" creationId="{34092AC2-4D34-4877-A386-969317370BB4}"/>
          </ac:spMkLst>
        </pc:spChg>
        <pc:picChg chg="add mod">
          <ac:chgData name="Pavol" userId="4c4a6304-073f-4069-b71d-78634eb7394b" providerId="ADAL" clId="{6671811A-6A95-42F0-9DB7-01D4514A9116}" dt="2021-10-26T14:21:51.588" v="4580" actId="14100"/>
          <ac:picMkLst>
            <pc:docMk/>
            <pc:sldMk cId="813239510" sldId="299"/>
            <ac:picMk id="3" creationId="{674CC5D5-A46D-4F9D-AF1C-F96C661EBEE6}"/>
          </ac:picMkLst>
        </pc:picChg>
      </pc:sldChg>
      <pc:sldChg chg="modSp add mod">
        <pc:chgData name="Pavol" userId="4c4a6304-073f-4069-b71d-78634eb7394b" providerId="ADAL" clId="{6671811A-6A95-42F0-9DB7-01D4514A9116}" dt="2021-10-26T14:26:40.486" v="5145" actId="20577"/>
        <pc:sldMkLst>
          <pc:docMk/>
          <pc:sldMk cId="1866292342" sldId="300"/>
        </pc:sldMkLst>
        <pc:spChg chg="mod">
          <ac:chgData name="Pavol" userId="4c4a6304-073f-4069-b71d-78634eb7394b" providerId="ADAL" clId="{6671811A-6A95-42F0-9DB7-01D4514A9116}" dt="2021-10-26T14:26:40.486" v="5145" actId="20577"/>
          <ac:spMkLst>
            <pc:docMk/>
            <pc:sldMk cId="1866292342" sldId="300"/>
            <ac:spMk id="9" creationId="{90A524CB-B113-4460-9F01-1A1B51655B72}"/>
          </ac:spMkLst>
        </pc:spChg>
        <pc:spChg chg="mod">
          <ac:chgData name="Pavol" userId="4c4a6304-073f-4069-b71d-78634eb7394b" providerId="ADAL" clId="{6671811A-6A95-42F0-9DB7-01D4514A9116}" dt="2021-10-26T14:22:41.369" v="4601" actId="20577"/>
          <ac:spMkLst>
            <pc:docMk/>
            <pc:sldMk cId="1866292342" sldId="300"/>
            <ac:spMk id="13" creationId="{424C4153-B8C4-4F5A-8B45-AB6E1A87F1D5}"/>
          </ac:spMkLst>
        </pc:spChg>
      </pc:sldChg>
      <pc:sldChg chg="addSp delSp modSp add mod modAnim">
        <pc:chgData name="Pavol" userId="4c4a6304-073f-4069-b71d-78634eb7394b" providerId="ADAL" clId="{6671811A-6A95-42F0-9DB7-01D4514A9116}" dt="2021-11-03T13:45:44.842" v="5324" actId="403"/>
        <pc:sldMkLst>
          <pc:docMk/>
          <pc:sldMk cId="2791840323" sldId="301"/>
        </pc:sldMkLst>
        <pc:spChg chg="add del">
          <ac:chgData name="Pavol" userId="4c4a6304-073f-4069-b71d-78634eb7394b" providerId="ADAL" clId="{6671811A-6A95-42F0-9DB7-01D4514A9116}" dt="2021-11-03T13:42:56.597" v="5298" actId="478"/>
          <ac:spMkLst>
            <pc:docMk/>
            <pc:sldMk cId="2791840323" sldId="301"/>
            <ac:spMk id="6" creationId="{EB5AB26F-D0D4-4D6B-AFB3-0D8E6E6468E0}"/>
          </ac:spMkLst>
        </pc:spChg>
        <pc:spChg chg="add del">
          <ac:chgData name="Pavol" userId="4c4a6304-073f-4069-b71d-78634eb7394b" providerId="ADAL" clId="{6671811A-6A95-42F0-9DB7-01D4514A9116}" dt="2021-11-03T13:43:02.996" v="5300" actId="478"/>
          <ac:spMkLst>
            <pc:docMk/>
            <pc:sldMk cId="2791840323" sldId="301"/>
            <ac:spMk id="9" creationId="{0DDA999D-AB36-44C9-8A92-902B550BADEE}"/>
          </ac:spMkLst>
        </pc:spChg>
        <pc:spChg chg="del">
          <ac:chgData name="Pavol" userId="4c4a6304-073f-4069-b71d-78634eb7394b" providerId="ADAL" clId="{6671811A-6A95-42F0-9DB7-01D4514A9116}" dt="2021-11-03T13:42:50.778" v="5296" actId="478"/>
          <ac:spMkLst>
            <pc:docMk/>
            <pc:sldMk cId="2791840323" sldId="301"/>
            <ac:spMk id="10" creationId="{34092AC2-4D34-4877-A386-969317370BB4}"/>
          </ac:spMkLst>
        </pc:spChg>
        <pc:spChg chg="add mod">
          <ac:chgData name="Pavol" userId="4c4a6304-073f-4069-b71d-78634eb7394b" providerId="ADAL" clId="{6671811A-6A95-42F0-9DB7-01D4514A9116}" dt="2021-11-03T13:45:44.842" v="5324" actId="403"/>
          <ac:spMkLst>
            <pc:docMk/>
            <pc:sldMk cId="2791840323" sldId="301"/>
            <ac:spMk id="12" creationId="{EA7FA9F5-5DA5-4910-87C2-2730C35119CF}"/>
          </ac:spMkLst>
        </pc:spChg>
        <pc:picChg chg="add mod">
          <ac:chgData name="Pavol" userId="4c4a6304-073f-4069-b71d-78634eb7394b" providerId="ADAL" clId="{6671811A-6A95-42F0-9DB7-01D4514A9116}" dt="2021-11-03T13:45:03.530" v="5303" actId="1076"/>
          <ac:picMkLst>
            <pc:docMk/>
            <pc:sldMk cId="2791840323" sldId="301"/>
            <ac:picMk id="11" creationId="{70131B69-36B4-4E07-9E83-AFB66859E035}"/>
          </ac:picMkLst>
        </pc:picChg>
      </pc:sldChg>
    </pc:docChg>
  </pc:docChgLst>
  <pc:docChgLst>
    <pc:chgData name="Matlovič Pavol" userId="4c4a6304-073f-4069-b71d-78634eb7394b" providerId="ADAL" clId="{518D9BF1-672F-400B-B728-E50F706BB343}"/>
    <pc:docChg chg="undo redo custSel addSld delSld modSld">
      <pc:chgData name="Matlovič Pavol" userId="4c4a6304-073f-4069-b71d-78634eb7394b" providerId="ADAL" clId="{518D9BF1-672F-400B-B728-E50F706BB343}" dt="2023-02-27T09:18:41.594" v="6831" actId="5793"/>
      <pc:docMkLst>
        <pc:docMk/>
      </pc:docMkLst>
      <pc:sldChg chg="addSp delSp modSp del mod">
        <pc:chgData name="Matlovič Pavol" userId="4c4a6304-073f-4069-b71d-78634eb7394b" providerId="ADAL" clId="{518D9BF1-672F-400B-B728-E50F706BB343}" dt="2023-02-16T10:27:24.827" v="274" actId="47"/>
        <pc:sldMkLst>
          <pc:docMk/>
          <pc:sldMk cId="3068404414" sldId="284"/>
        </pc:sldMkLst>
        <pc:spChg chg="mod">
          <ac:chgData name="Matlovič Pavol" userId="4c4a6304-073f-4069-b71d-78634eb7394b" providerId="ADAL" clId="{518D9BF1-672F-400B-B728-E50F706BB343}" dt="2023-02-15T13:37:38.608" v="53" actId="403"/>
          <ac:spMkLst>
            <pc:docMk/>
            <pc:sldMk cId="3068404414" sldId="284"/>
            <ac:spMk id="6" creationId="{265D8039-C184-422A-9D4D-FE403CE7EFA4}"/>
          </ac:spMkLst>
        </pc:spChg>
        <pc:spChg chg="mod">
          <ac:chgData name="Matlovič Pavol" userId="4c4a6304-073f-4069-b71d-78634eb7394b" providerId="ADAL" clId="{518D9BF1-672F-400B-B728-E50F706BB343}" dt="2023-02-16T09:11:08.964" v="144" actId="790"/>
          <ac:spMkLst>
            <pc:docMk/>
            <pc:sldMk cId="3068404414" sldId="284"/>
            <ac:spMk id="7" creationId="{F1CB0DF7-FDEC-4955-A610-95345D731F8F}"/>
          </ac:spMkLst>
        </pc:spChg>
        <pc:spChg chg="del">
          <ac:chgData name="Matlovič Pavol" userId="4c4a6304-073f-4069-b71d-78634eb7394b" providerId="ADAL" clId="{518D9BF1-672F-400B-B728-E50F706BB343}" dt="2023-02-15T13:36:28.191" v="37" actId="478"/>
          <ac:spMkLst>
            <pc:docMk/>
            <pc:sldMk cId="3068404414" sldId="284"/>
            <ac:spMk id="22" creationId="{BC1E414F-2179-4A4C-9160-94BD8312C78F}"/>
          </ac:spMkLst>
        </pc:spChg>
        <pc:picChg chg="add mod">
          <ac:chgData name="Matlovič Pavol" userId="4c4a6304-073f-4069-b71d-78634eb7394b" providerId="ADAL" clId="{518D9BF1-672F-400B-B728-E50F706BB343}" dt="2023-02-15T13:38:35.612" v="59" actId="1076"/>
          <ac:picMkLst>
            <pc:docMk/>
            <pc:sldMk cId="3068404414" sldId="284"/>
            <ac:picMk id="3" creationId="{0BAB6A9C-E003-2AE6-A887-4A0B88B1A2EB}"/>
          </ac:picMkLst>
        </pc:picChg>
        <pc:picChg chg="mod">
          <ac:chgData name="Matlovič Pavol" userId="4c4a6304-073f-4069-b71d-78634eb7394b" providerId="ADAL" clId="{518D9BF1-672F-400B-B728-E50F706BB343}" dt="2023-02-15T13:42:30.664" v="73" actId="1076"/>
          <ac:picMkLst>
            <pc:docMk/>
            <pc:sldMk cId="3068404414" sldId="284"/>
            <ac:picMk id="4" creationId="{8889ACAA-BE6D-43EC-BFA3-BE0C8FF63137}"/>
          </ac:picMkLst>
        </pc:picChg>
        <pc:picChg chg="add del mod">
          <ac:chgData name="Matlovič Pavol" userId="4c4a6304-073f-4069-b71d-78634eb7394b" providerId="ADAL" clId="{518D9BF1-672F-400B-B728-E50F706BB343}" dt="2023-02-15T13:42:27.428" v="72" actId="478"/>
          <ac:picMkLst>
            <pc:docMk/>
            <pc:sldMk cId="3068404414" sldId="284"/>
            <ac:picMk id="5" creationId="{30237F1A-F94D-0281-8BEB-5C7DF9F202FB}"/>
          </ac:picMkLst>
        </pc:picChg>
        <pc:picChg chg="mod">
          <ac:chgData name="Matlovič Pavol" userId="4c4a6304-073f-4069-b71d-78634eb7394b" providerId="ADAL" clId="{518D9BF1-672F-400B-B728-E50F706BB343}" dt="2023-02-15T13:37:51.084" v="54" actId="1076"/>
          <ac:picMkLst>
            <pc:docMk/>
            <pc:sldMk cId="3068404414" sldId="284"/>
            <ac:picMk id="8" creationId="{50D69668-DF48-41A5-A40C-21D6D3CE1502}"/>
          </ac:picMkLst>
        </pc:picChg>
        <pc:picChg chg="del">
          <ac:chgData name="Matlovič Pavol" userId="4c4a6304-073f-4069-b71d-78634eb7394b" providerId="ADAL" clId="{518D9BF1-672F-400B-B728-E50F706BB343}" dt="2023-02-15T13:36:30.799" v="39" actId="478"/>
          <ac:picMkLst>
            <pc:docMk/>
            <pc:sldMk cId="3068404414" sldId="284"/>
            <ac:picMk id="16" creationId="{E46D0897-7E21-44BA-BB81-FD07241FE137}"/>
          </ac:picMkLst>
        </pc:picChg>
        <pc:picChg chg="del">
          <ac:chgData name="Matlovič Pavol" userId="4c4a6304-073f-4069-b71d-78634eb7394b" providerId="ADAL" clId="{518D9BF1-672F-400B-B728-E50F706BB343}" dt="2023-02-15T13:36:30.370" v="38" actId="478"/>
          <ac:picMkLst>
            <pc:docMk/>
            <pc:sldMk cId="3068404414" sldId="284"/>
            <ac:picMk id="21" creationId="{6DFB1CE3-044C-4C2B-9593-E3EA7746B8F5}"/>
          </ac:picMkLst>
        </pc:picChg>
      </pc:sldChg>
      <pc:sldChg chg="addSp modSp del mod">
        <pc:chgData name="Matlovič Pavol" userId="4c4a6304-073f-4069-b71d-78634eb7394b" providerId="ADAL" clId="{518D9BF1-672F-400B-B728-E50F706BB343}" dt="2023-02-16T11:12:29.799" v="414" actId="47"/>
        <pc:sldMkLst>
          <pc:docMk/>
          <pc:sldMk cId="2091511898" sldId="301"/>
        </pc:sldMkLst>
        <pc:spChg chg="add mod">
          <ac:chgData name="Matlovič Pavol" userId="4c4a6304-073f-4069-b71d-78634eb7394b" providerId="ADAL" clId="{518D9BF1-672F-400B-B728-E50F706BB343}" dt="2023-02-16T11:11:01.107" v="413" actId="1076"/>
          <ac:spMkLst>
            <pc:docMk/>
            <pc:sldMk cId="2091511898" sldId="301"/>
            <ac:spMk id="2" creationId="{09EBF4A2-5918-2865-157E-9E1F41D47A25}"/>
          </ac:spMkLst>
        </pc:spChg>
        <pc:spChg chg="mod">
          <ac:chgData name="Matlovič Pavol" userId="4c4a6304-073f-4069-b71d-78634eb7394b" providerId="ADAL" clId="{518D9BF1-672F-400B-B728-E50F706BB343}" dt="2023-02-16T10:53:51.510" v="322" actId="20577"/>
          <ac:spMkLst>
            <pc:docMk/>
            <pc:sldMk cId="2091511898" sldId="301"/>
            <ac:spMk id="8" creationId="{E14B7615-261A-4FBF-913C-21A6C60EE7A5}"/>
          </ac:spMkLst>
        </pc:spChg>
        <pc:spChg chg="mod">
          <ac:chgData name="Matlovič Pavol" userId="4c4a6304-073f-4069-b71d-78634eb7394b" providerId="ADAL" clId="{518D9BF1-672F-400B-B728-E50F706BB343}" dt="2023-02-16T10:57:11.973" v="339" actId="12"/>
          <ac:spMkLst>
            <pc:docMk/>
            <pc:sldMk cId="2091511898" sldId="301"/>
            <ac:spMk id="12" creationId="{DECA7A8A-3462-4409-A125-57BC86CB06C4}"/>
          </ac:spMkLst>
        </pc:spChg>
      </pc:sldChg>
      <pc:sldChg chg="del">
        <pc:chgData name="Matlovič Pavol" userId="4c4a6304-073f-4069-b71d-78634eb7394b" providerId="ADAL" clId="{518D9BF1-672F-400B-B728-E50F706BB343}" dt="2023-02-21T09:47:21.965" v="4133" actId="47"/>
        <pc:sldMkLst>
          <pc:docMk/>
          <pc:sldMk cId="804179526" sldId="304"/>
        </pc:sldMkLst>
      </pc:sldChg>
      <pc:sldChg chg="del">
        <pc:chgData name="Matlovič Pavol" userId="4c4a6304-073f-4069-b71d-78634eb7394b" providerId="ADAL" clId="{518D9BF1-672F-400B-B728-E50F706BB343}" dt="2023-02-20T13:41:51.082" v="3513" actId="47"/>
        <pc:sldMkLst>
          <pc:docMk/>
          <pc:sldMk cId="4143723668" sldId="305"/>
        </pc:sldMkLst>
      </pc:sldChg>
      <pc:sldChg chg="modSp del mod">
        <pc:chgData name="Matlovič Pavol" userId="4c4a6304-073f-4069-b71d-78634eb7394b" providerId="ADAL" clId="{518D9BF1-672F-400B-B728-E50F706BB343}" dt="2023-02-20T13:41:45.982" v="3511" actId="47"/>
        <pc:sldMkLst>
          <pc:docMk/>
          <pc:sldMk cId="1392644909" sldId="307"/>
        </pc:sldMkLst>
        <pc:spChg chg="mod">
          <ac:chgData name="Matlovič Pavol" userId="4c4a6304-073f-4069-b71d-78634eb7394b" providerId="ADAL" clId="{518D9BF1-672F-400B-B728-E50F706BB343}" dt="2023-02-16T10:44:05.752" v="282" actId="790"/>
          <ac:spMkLst>
            <pc:docMk/>
            <pc:sldMk cId="1392644909" sldId="307"/>
            <ac:spMk id="14" creationId="{20045416-22F3-4171-A624-7379AB67A7FE}"/>
          </ac:spMkLst>
        </pc:spChg>
      </pc:sldChg>
      <pc:sldChg chg="del">
        <pc:chgData name="Matlovič Pavol" userId="4c4a6304-073f-4069-b71d-78634eb7394b" providerId="ADAL" clId="{518D9BF1-672F-400B-B728-E50F706BB343}" dt="2023-02-21T09:47:27.297" v="4134" actId="47"/>
        <pc:sldMkLst>
          <pc:docMk/>
          <pc:sldMk cId="3928642339" sldId="308"/>
        </pc:sldMkLst>
      </pc:sldChg>
      <pc:sldChg chg="delSp modSp mod">
        <pc:chgData name="Matlovič Pavol" userId="4c4a6304-073f-4069-b71d-78634eb7394b" providerId="ADAL" clId="{518D9BF1-672F-400B-B728-E50F706BB343}" dt="2023-02-22T13:29:36.751" v="6729" actId="20577"/>
        <pc:sldMkLst>
          <pc:docMk/>
          <pc:sldMk cId="3007524194" sldId="310"/>
        </pc:sldMkLst>
        <pc:spChg chg="mod">
          <ac:chgData name="Matlovič Pavol" userId="4c4a6304-073f-4069-b71d-78634eb7394b" providerId="ADAL" clId="{518D9BF1-672F-400B-B728-E50F706BB343}" dt="2023-02-22T11:02:38.358" v="6230" actId="403"/>
          <ac:spMkLst>
            <pc:docMk/>
            <pc:sldMk cId="3007524194" sldId="310"/>
            <ac:spMk id="7" creationId="{8D569E68-448E-4FED-BAB0-CB0A46C7E0B7}"/>
          </ac:spMkLst>
        </pc:spChg>
        <pc:spChg chg="del">
          <ac:chgData name="Matlovič Pavol" userId="4c4a6304-073f-4069-b71d-78634eb7394b" providerId="ADAL" clId="{518D9BF1-672F-400B-B728-E50F706BB343}" dt="2023-02-22T10:39:49.025" v="5704" actId="478"/>
          <ac:spMkLst>
            <pc:docMk/>
            <pc:sldMk cId="3007524194" sldId="310"/>
            <ac:spMk id="8" creationId="{39107809-F5A3-46C9-9A96-7C0367A6A53D}"/>
          </ac:spMkLst>
        </pc:spChg>
        <pc:spChg chg="mod">
          <ac:chgData name="Matlovič Pavol" userId="4c4a6304-073f-4069-b71d-78634eb7394b" providerId="ADAL" clId="{518D9BF1-672F-400B-B728-E50F706BB343}" dt="2023-02-22T13:29:36.751" v="6729" actId="20577"/>
          <ac:spMkLst>
            <pc:docMk/>
            <pc:sldMk cId="3007524194" sldId="310"/>
            <ac:spMk id="12" creationId="{DECA7A8A-3462-4409-A125-57BC86CB06C4}"/>
          </ac:spMkLst>
        </pc:spChg>
      </pc:sldChg>
      <pc:sldChg chg="del">
        <pc:chgData name="Matlovič Pavol" userId="4c4a6304-073f-4069-b71d-78634eb7394b" providerId="ADAL" clId="{518D9BF1-672F-400B-B728-E50F706BB343}" dt="2023-02-21T09:57:14.347" v="4201" actId="47"/>
        <pc:sldMkLst>
          <pc:docMk/>
          <pc:sldMk cId="1668563773" sldId="312"/>
        </pc:sldMkLst>
      </pc:sldChg>
      <pc:sldChg chg="modSp del mod">
        <pc:chgData name="Matlovič Pavol" userId="4c4a6304-073f-4069-b71d-78634eb7394b" providerId="ADAL" clId="{518D9BF1-672F-400B-B728-E50F706BB343}" dt="2023-02-20T13:41:48.315" v="3512" actId="47"/>
        <pc:sldMkLst>
          <pc:docMk/>
          <pc:sldMk cId="1097781720" sldId="313"/>
        </pc:sldMkLst>
        <pc:picChg chg="mod">
          <ac:chgData name="Matlovič Pavol" userId="4c4a6304-073f-4069-b71d-78634eb7394b" providerId="ADAL" clId="{518D9BF1-672F-400B-B728-E50F706BB343}" dt="2023-02-20T13:34:06.243" v="3475" actId="14100"/>
          <ac:picMkLst>
            <pc:docMk/>
            <pc:sldMk cId="1097781720" sldId="313"/>
            <ac:picMk id="3" creationId="{1AD12BB3-13D5-46C4-BD5D-8B7AAD17E42D}"/>
          </ac:picMkLst>
        </pc:picChg>
      </pc:sldChg>
      <pc:sldChg chg="del">
        <pc:chgData name="Matlovič Pavol" userId="4c4a6304-073f-4069-b71d-78634eb7394b" providerId="ADAL" clId="{518D9BF1-672F-400B-B728-E50F706BB343}" dt="2023-02-22T10:39:14.818" v="5693" actId="47"/>
        <pc:sldMkLst>
          <pc:docMk/>
          <pc:sldMk cId="2448556932" sldId="314"/>
        </pc:sldMkLst>
      </pc:sldChg>
      <pc:sldChg chg="del">
        <pc:chgData name="Matlovič Pavol" userId="4c4a6304-073f-4069-b71d-78634eb7394b" providerId="ADAL" clId="{518D9BF1-672F-400B-B728-E50F706BB343}" dt="2023-02-22T10:39:19.359" v="5694" actId="47"/>
        <pc:sldMkLst>
          <pc:docMk/>
          <pc:sldMk cId="2000205647" sldId="315"/>
        </pc:sldMkLst>
      </pc:sldChg>
      <pc:sldChg chg="del">
        <pc:chgData name="Matlovič Pavol" userId="4c4a6304-073f-4069-b71d-78634eb7394b" providerId="ADAL" clId="{518D9BF1-672F-400B-B728-E50F706BB343}" dt="2023-02-22T10:39:22.553" v="5696" actId="47"/>
        <pc:sldMkLst>
          <pc:docMk/>
          <pc:sldMk cId="4093849860" sldId="316"/>
        </pc:sldMkLst>
      </pc:sldChg>
      <pc:sldChg chg="del">
        <pc:chgData name="Matlovič Pavol" userId="4c4a6304-073f-4069-b71d-78634eb7394b" providerId="ADAL" clId="{518D9BF1-672F-400B-B728-E50F706BB343}" dt="2023-02-22T10:39:20.724" v="5695" actId="47"/>
        <pc:sldMkLst>
          <pc:docMk/>
          <pc:sldMk cId="1226800854" sldId="317"/>
        </pc:sldMkLst>
      </pc:sldChg>
      <pc:sldChg chg="del">
        <pc:chgData name="Matlovič Pavol" userId="4c4a6304-073f-4069-b71d-78634eb7394b" providerId="ADAL" clId="{518D9BF1-672F-400B-B728-E50F706BB343}" dt="2023-02-22T10:39:24.095" v="5697" actId="47"/>
        <pc:sldMkLst>
          <pc:docMk/>
          <pc:sldMk cId="103860780" sldId="318"/>
        </pc:sldMkLst>
      </pc:sldChg>
      <pc:sldChg chg="del">
        <pc:chgData name="Matlovič Pavol" userId="4c4a6304-073f-4069-b71d-78634eb7394b" providerId="ADAL" clId="{518D9BF1-672F-400B-B728-E50F706BB343}" dt="2023-02-22T10:39:25.037" v="5698" actId="47"/>
        <pc:sldMkLst>
          <pc:docMk/>
          <pc:sldMk cId="3645537952" sldId="319"/>
        </pc:sldMkLst>
      </pc:sldChg>
      <pc:sldChg chg="del">
        <pc:chgData name="Matlovič Pavol" userId="4c4a6304-073f-4069-b71d-78634eb7394b" providerId="ADAL" clId="{518D9BF1-672F-400B-B728-E50F706BB343}" dt="2023-02-22T10:39:27.655" v="5700" actId="47"/>
        <pc:sldMkLst>
          <pc:docMk/>
          <pc:sldMk cId="4026812880" sldId="320"/>
        </pc:sldMkLst>
      </pc:sldChg>
      <pc:sldChg chg="del">
        <pc:chgData name="Matlovič Pavol" userId="4c4a6304-073f-4069-b71d-78634eb7394b" providerId="ADAL" clId="{518D9BF1-672F-400B-B728-E50F706BB343}" dt="2023-02-22T10:39:26.442" v="5699" actId="47"/>
        <pc:sldMkLst>
          <pc:docMk/>
          <pc:sldMk cId="3724009361" sldId="321"/>
        </pc:sldMkLst>
      </pc:sldChg>
      <pc:sldChg chg="del">
        <pc:chgData name="Matlovič Pavol" userId="4c4a6304-073f-4069-b71d-78634eb7394b" providerId="ADAL" clId="{518D9BF1-672F-400B-B728-E50F706BB343}" dt="2023-02-22T10:39:28.895" v="5701" actId="47"/>
        <pc:sldMkLst>
          <pc:docMk/>
          <pc:sldMk cId="2719973221" sldId="322"/>
        </pc:sldMkLst>
      </pc:sldChg>
      <pc:sldChg chg="del">
        <pc:chgData name="Matlovič Pavol" userId="4c4a6304-073f-4069-b71d-78634eb7394b" providerId="ADAL" clId="{518D9BF1-672F-400B-B728-E50F706BB343}" dt="2023-02-22T10:39:30.247" v="5702" actId="47"/>
        <pc:sldMkLst>
          <pc:docMk/>
          <pc:sldMk cId="3897308469" sldId="323"/>
        </pc:sldMkLst>
      </pc:sldChg>
      <pc:sldChg chg="del">
        <pc:chgData name="Matlovič Pavol" userId="4c4a6304-073f-4069-b71d-78634eb7394b" providerId="ADAL" clId="{518D9BF1-672F-400B-B728-E50F706BB343}" dt="2023-02-22T10:39:32.795" v="5703" actId="47"/>
        <pc:sldMkLst>
          <pc:docMk/>
          <pc:sldMk cId="668635394" sldId="324"/>
        </pc:sldMkLst>
      </pc:sldChg>
      <pc:sldChg chg="del">
        <pc:chgData name="Matlovič Pavol" userId="4c4a6304-073f-4069-b71d-78634eb7394b" providerId="ADAL" clId="{518D9BF1-672F-400B-B728-E50F706BB343}" dt="2023-02-22T10:39:09.120" v="5692" actId="47"/>
        <pc:sldMkLst>
          <pc:docMk/>
          <pc:sldMk cId="1186248301" sldId="325"/>
        </pc:sldMkLst>
      </pc:sldChg>
      <pc:sldChg chg="addSp delSp modSp add mod">
        <pc:chgData name="Matlovič Pavol" userId="4c4a6304-073f-4069-b71d-78634eb7394b" providerId="ADAL" clId="{518D9BF1-672F-400B-B728-E50F706BB343}" dt="2023-02-24T10:06:08.284" v="6749" actId="20577"/>
        <pc:sldMkLst>
          <pc:docMk/>
          <pc:sldMk cId="3595499098" sldId="326"/>
        </pc:sldMkLst>
        <pc:spChg chg="mod ord">
          <ac:chgData name="Matlovič Pavol" userId="4c4a6304-073f-4069-b71d-78634eb7394b" providerId="ADAL" clId="{518D9BF1-672F-400B-B728-E50F706BB343}" dt="2023-02-24T10:06:08.284" v="6749" actId="20577"/>
          <ac:spMkLst>
            <pc:docMk/>
            <pc:sldMk cId="3595499098" sldId="326"/>
            <ac:spMk id="6" creationId="{265D8039-C184-422A-9D4D-FE403CE7EFA4}"/>
          </ac:spMkLst>
        </pc:spChg>
        <pc:spChg chg="mod ord">
          <ac:chgData name="Matlovič Pavol" userId="4c4a6304-073f-4069-b71d-78634eb7394b" providerId="ADAL" clId="{518D9BF1-672F-400B-B728-E50F706BB343}" dt="2023-02-16T10:16:10.295" v="228" actId="404"/>
          <ac:spMkLst>
            <pc:docMk/>
            <pc:sldMk cId="3595499098" sldId="326"/>
            <ac:spMk id="7" creationId="{F1CB0DF7-FDEC-4955-A610-95345D731F8F}"/>
          </ac:spMkLst>
        </pc:spChg>
        <pc:spChg chg="mod ord">
          <ac:chgData name="Matlovič Pavol" userId="4c4a6304-073f-4069-b71d-78634eb7394b" providerId="ADAL" clId="{518D9BF1-672F-400B-B728-E50F706BB343}" dt="2023-02-16T11:22:20.638" v="469" actId="692"/>
          <ac:spMkLst>
            <pc:docMk/>
            <pc:sldMk cId="3595499098" sldId="326"/>
            <ac:spMk id="20" creationId="{160950ED-2D8A-45C2-A846-18599B71DAE3}"/>
          </ac:spMkLst>
        </pc:spChg>
        <pc:spChg chg="del mod">
          <ac:chgData name="Matlovič Pavol" userId="4c4a6304-073f-4069-b71d-78634eb7394b" providerId="ADAL" clId="{518D9BF1-672F-400B-B728-E50F706BB343}" dt="2023-02-16T10:11:53.410" v="194" actId="478"/>
          <ac:spMkLst>
            <pc:docMk/>
            <pc:sldMk cId="3595499098" sldId="326"/>
            <ac:spMk id="25" creationId="{DA9DA8C4-EC16-48D9-B6EE-21AF04F7EA69}"/>
          </ac:spMkLst>
        </pc:spChg>
        <pc:picChg chg="del">
          <ac:chgData name="Matlovič Pavol" userId="4c4a6304-073f-4069-b71d-78634eb7394b" providerId="ADAL" clId="{518D9BF1-672F-400B-B728-E50F706BB343}" dt="2023-02-16T10:11:38.211" v="191" actId="478"/>
          <ac:picMkLst>
            <pc:docMk/>
            <pc:sldMk cId="3595499098" sldId="326"/>
            <ac:picMk id="3" creationId="{0BAB6A9C-E003-2AE6-A887-4A0B88B1A2EB}"/>
          </ac:picMkLst>
        </pc:picChg>
        <pc:picChg chg="add del mod">
          <ac:chgData name="Matlovič Pavol" userId="4c4a6304-073f-4069-b71d-78634eb7394b" providerId="ADAL" clId="{518D9BF1-672F-400B-B728-E50F706BB343}" dt="2023-02-16T10:10:45.733" v="175" actId="478"/>
          <ac:picMkLst>
            <pc:docMk/>
            <pc:sldMk cId="3595499098" sldId="326"/>
            <ac:picMk id="4" creationId="{6836B933-C94B-1DCF-7627-9A501C9B0A17}"/>
          </ac:picMkLst>
        </pc:picChg>
        <pc:picChg chg="del">
          <ac:chgData name="Matlovič Pavol" userId="4c4a6304-073f-4069-b71d-78634eb7394b" providerId="ADAL" clId="{518D9BF1-672F-400B-B728-E50F706BB343}" dt="2023-02-15T13:42:56.085" v="75" actId="478"/>
          <ac:picMkLst>
            <pc:docMk/>
            <pc:sldMk cId="3595499098" sldId="326"/>
            <ac:picMk id="4" creationId="{8889ACAA-BE6D-43EC-BFA3-BE0C8FF63137}"/>
          </ac:picMkLst>
        </pc:picChg>
        <pc:picChg chg="mod ord">
          <ac:chgData name="Matlovič Pavol" userId="4c4a6304-073f-4069-b71d-78634eb7394b" providerId="ADAL" clId="{518D9BF1-672F-400B-B728-E50F706BB343}" dt="2023-02-16T10:17:46.843" v="245" actId="14100"/>
          <ac:picMkLst>
            <pc:docMk/>
            <pc:sldMk cId="3595499098" sldId="326"/>
            <ac:picMk id="5" creationId="{30237F1A-F94D-0281-8BEB-5C7DF9F202FB}"/>
          </ac:picMkLst>
        </pc:picChg>
        <pc:picChg chg="del">
          <ac:chgData name="Matlovič Pavol" userId="4c4a6304-073f-4069-b71d-78634eb7394b" providerId="ADAL" clId="{518D9BF1-672F-400B-B728-E50F706BB343}" dt="2023-02-16T10:11:42.012" v="192" actId="478"/>
          <ac:picMkLst>
            <pc:docMk/>
            <pc:sldMk cId="3595499098" sldId="326"/>
            <ac:picMk id="8" creationId="{50D69668-DF48-41A5-A40C-21D6D3CE1502}"/>
          </ac:picMkLst>
        </pc:picChg>
        <pc:picChg chg="add del mod ord">
          <ac:chgData name="Matlovič Pavol" userId="4c4a6304-073f-4069-b71d-78634eb7394b" providerId="ADAL" clId="{518D9BF1-672F-400B-B728-E50F706BB343}" dt="2023-02-16T10:21:18.905" v="271" actId="1076"/>
          <ac:picMkLst>
            <pc:docMk/>
            <pc:sldMk cId="3595499098" sldId="326"/>
            <ac:picMk id="9" creationId="{469E647F-A352-1B91-157B-804C883E8C99}"/>
          </ac:picMkLst>
        </pc:picChg>
        <pc:picChg chg="add mod">
          <ac:chgData name="Matlovič Pavol" userId="4c4a6304-073f-4069-b71d-78634eb7394b" providerId="ADAL" clId="{518D9BF1-672F-400B-B728-E50F706BB343}" dt="2023-02-16T10:19:53.997" v="256" actId="1076"/>
          <ac:picMkLst>
            <pc:docMk/>
            <pc:sldMk cId="3595499098" sldId="326"/>
            <ac:picMk id="11" creationId="{0287F14C-F729-3658-D028-E01A7BB9AB02}"/>
          </ac:picMkLst>
        </pc:picChg>
        <pc:picChg chg="add del mod">
          <ac:chgData name="Matlovič Pavol" userId="4c4a6304-073f-4069-b71d-78634eb7394b" providerId="ADAL" clId="{518D9BF1-672F-400B-B728-E50F706BB343}" dt="2023-02-16T10:11:32.010" v="188" actId="478"/>
          <ac:picMkLst>
            <pc:docMk/>
            <pc:sldMk cId="3595499098" sldId="326"/>
            <ac:picMk id="13" creationId="{BE3F6D30-D3B6-76A8-F27E-E1B51BEE5880}"/>
          </ac:picMkLst>
        </pc:picChg>
        <pc:picChg chg="add del mod">
          <ac:chgData name="Matlovič Pavol" userId="4c4a6304-073f-4069-b71d-78634eb7394b" providerId="ADAL" clId="{518D9BF1-672F-400B-B728-E50F706BB343}" dt="2023-02-16T10:20:47.642" v="260" actId="478"/>
          <ac:picMkLst>
            <pc:docMk/>
            <pc:sldMk cId="3595499098" sldId="326"/>
            <ac:picMk id="14" creationId="{0F5F228F-4FF3-F0D6-125F-3584B568A5A0}"/>
          </ac:picMkLst>
        </pc:picChg>
        <pc:picChg chg="add mod">
          <ac:chgData name="Matlovič Pavol" userId="4c4a6304-073f-4069-b71d-78634eb7394b" providerId="ADAL" clId="{518D9BF1-672F-400B-B728-E50F706BB343}" dt="2023-02-16T10:21:04.236" v="267" actId="1076"/>
          <ac:picMkLst>
            <pc:docMk/>
            <pc:sldMk cId="3595499098" sldId="326"/>
            <ac:picMk id="16" creationId="{944F8F86-A8F2-012C-4406-A96FB6D51C1A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7T07:17:37.308" v="6784" actId="20577"/>
        <pc:sldMkLst>
          <pc:docMk/>
          <pc:sldMk cId="224563217" sldId="327"/>
        </pc:sldMkLst>
        <pc:spChg chg="add mod ord">
          <ac:chgData name="Matlovič Pavol" userId="4c4a6304-073f-4069-b71d-78634eb7394b" providerId="ADAL" clId="{518D9BF1-672F-400B-B728-E50F706BB343}" dt="2023-02-16T11:21:38.329" v="464" actId="692"/>
          <ac:spMkLst>
            <pc:docMk/>
            <pc:sldMk cId="224563217" sldId="327"/>
            <ac:spMk id="3" creationId="{705CCD10-3BA5-99BA-E72A-B24762471820}"/>
          </ac:spMkLst>
        </pc:spChg>
        <pc:spChg chg="mod">
          <ac:chgData name="Matlovič Pavol" userId="4c4a6304-073f-4069-b71d-78634eb7394b" providerId="ADAL" clId="{518D9BF1-672F-400B-B728-E50F706BB343}" dt="2023-02-16T11:15:45.319" v="433" actId="20577"/>
          <ac:spMkLst>
            <pc:docMk/>
            <pc:sldMk cId="224563217" sldId="327"/>
            <ac:spMk id="8" creationId="{E14B7615-261A-4FBF-913C-21A6C60EE7A5}"/>
          </ac:spMkLst>
        </pc:spChg>
        <pc:spChg chg="del mod">
          <ac:chgData name="Matlovič Pavol" userId="4c4a6304-073f-4069-b71d-78634eb7394b" providerId="ADAL" clId="{518D9BF1-672F-400B-B728-E50F706BB343}" dt="2023-02-24T10:07:56.759" v="6750" actId="478"/>
          <ac:spMkLst>
            <pc:docMk/>
            <pc:sldMk cId="224563217" sldId="327"/>
            <ac:spMk id="9" creationId="{2B2B556A-434A-498C-897A-E19C4DB444B6}"/>
          </ac:spMkLst>
        </pc:spChg>
        <pc:spChg chg="mod">
          <ac:chgData name="Matlovič Pavol" userId="4c4a6304-073f-4069-b71d-78634eb7394b" providerId="ADAL" clId="{518D9BF1-672F-400B-B728-E50F706BB343}" dt="2023-02-27T07:17:37.308" v="6784" actId="20577"/>
          <ac:spMkLst>
            <pc:docMk/>
            <pc:sldMk cId="224563217" sldId="327"/>
            <ac:spMk id="12" creationId="{DECA7A8A-3462-4409-A125-57BC86CB06C4}"/>
          </ac:spMkLst>
        </pc:spChg>
        <pc:picChg chg="add mod">
          <ac:chgData name="Matlovič Pavol" userId="4c4a6304-073f-4069-b71d-78634eb7394b" providerId="ADAL" clId="{518D9BF1-672F-400B-B728-E50F706BB343}" dt="2023-02-16T11:20:11.769" v="445" actId="14100"/>
          <ac:picMkLst>
            <pc:docMk/>
            <pc:sldMk cId="224563217" sldId="327"/>
            <ac:picMk id="2" creationId="{697D1186-A62F-0145-ED93-96040FE393DD}"/>
          </ac:picMkLst>
        </pc:picChg>
      </pc:sldChg>
      <pc:sldChg chg="modSp add del mod">
        <pc:chgData name="Matlovič Pavol" userId="4c4a6304-073f-4069-b71d-78634eb7394b" providerId="ADAL" clId="{518D9BF1-672F-400B-B728-E50F706BB343}" dt="2023-02-16T10:15:54.948" v="225" actId="47"/>
        <pc:sldMkLst>
          <pc:docMk/>
          <pc:sldMk cId="1347406334" sldId="327"/>
        </pc:sldMkLst>
        <pc:spChg chg="mod">
          <ac:chgData name="Matlovič Pavol" userId="4c4a6304-073f-4069-b71d-78634eb7394b" providerId="ADAL" clId="{518D9BF1-672F-400B-B728-E50F706BB343}" dt="2023-02-16T10:15:04.476" v="222" actId="207"/>
          <ac:spMkLst>
            <pc:docMk/>
            <pc:sldMk cId="1347406334" sldId="327"/>
            <ac:spMk id="6" creationId="{265D8039-C184-422A-9D4D-FE403CE7EFA4}"/>
          </ac:spMkLst>
        </pc:spChg>
        <pc:spChg chg="mod">
          <ac:chgData name="Matlovič Pavol" userId="4c4a6304-073f-4069-b71d-78634eb7394b" providerId="ADAL" clId="{518D9BF1-672F-400B-B728-E50F706BB343}" dt="2023-02-16T10:15:49.364" v="224" actId="20577"/>
          <ac:spMkLst>
            <pc:docMk/>
            <pc:sldMk cId="1347406334" sldId="327"/>
            <ac:spMk id="7" creationId="{F1CB0DF7-FDEC-4955-A610-95345D731F8F}"/>
          </ac:spMkLst>
        </pc:spChg>
      </pc:sldChg>
      <pc:sldChg chg="add del">
        <pc:chgData name="Matlovič Pavol" userId="4c4a6304-073f-4069-b71d-78634eb7394b" providerId="ADAL" clId="{518D9BF1-672F-400B-B728-E50F706BB343}" dt="2023-02-20T09:43:14.563" v="2622" actId="2696"/>
        <pc:sldMkLst>
          <pc:docMk/>
          <pc:sldMk cId="3507861799" sldId="328"/>
        </pc:sldMkLst>
      </pc:sldChg>
      <pc:sldChg chg="modSp add del mod">
        <pc:chgData name="Matlovič Pavol" userId="4c4a6304-073f-4069-b71d-78634eb7394b" providerId="ADAL" clId="{518D9BF1-672F-400B-B728-E50F706BB343}" dt="2023-02-20T09:54:55.460" v="2727" actId="47"/>
        <pc:sldMkLst>
          <pc:docMk/>
          <pc:sldMk cId="3709883266" sldId="328"/>
        </pc:sldMkLst>
        <pc:spChg chg="mod">
          <ac:chgData name="Matlovič Pavol" userId="4c4a6304-073f-4069-b71d-78634eb7394b" providerId="ADAL" clId="{518D9BF1-672F-400B-B728-E50F706BB343}" dt="2023-02-20T09:43:44.640" v="2631" actId="20577"/>
          <ac:spMkLst>
            <pc:docMk/>
            <pc:sldMk cId="3709883266" sldId="328"/>
            <ac:spMk id="12" creationId="{DECA7A8A-3462-4409-A125-57BC86CB06C4}"/>
          </ac:spMkLst>
        </pc:spChg>
      </pc:sldChg>
      <pc:sldChg chg="addSp delSp modSp add del mod">
        <pc:chgData name="Matlovič Pavol" userId="4c4a6304-073f-4069-b71d-78634eb7394b" providerId="ADAL" clId="{518D9BF1-672F-400B-B728-E50F706BB343}" dt="2023-02-20T09:43:08.780" v="2620" actId="2696"/>
        <pc:sldMkLst>
          <pc:docMk/>
          <pc:sldMk cId="85345648" sldId="329"/>
        </pc:sldMkLst>
        <pc:spChg chg="del">
          <ac:chgData name="Matlovič Pavol" userId="4c4a6304-073f-4069-b71d-78634eb7394b" providerId="ADAL" clId="{518D9BF1-672F-400B-B728-E50F706BB343}" dt="2023-02-16T12:20:29.788" v="534" actId="478"/>
          <ac:spMkLst>
            <pc:docMk/>
            <pc:sldMk cId="85345648" sldId="329"/>
            <ac:spMk id="3" creationId="{705CCD10-3BA5-99BA-E72A-B24762471820}"/>
          </ac:spMkLst>
        </pc:spChg>
        <pc:spChg chg="mod">
          <ac:chgData name="Matlovič Pavol" userId="4c4a6304-073f-4069-b71d-78634eb7394b" providerId="ADAL" clId="{518D9BF1-672F-400B-B728-E50F706BB343}" dt="2023-02-17T10:09:43.235" v="2176" actId="20577"/>
          <ac:spMkLst>
            <pc:docMk/>
            <pc:sldMk cId="85345648" sldId="329"/>
            <ac:spMk id="8" creationId="{E14B7615-261A-4FBF-913C-21A6C60EE7A5}"/>
          </ac:spMkLst>
        </pc:spChg>
        <pc:spChg chg="mod">
          <ac:chgData name="Matlovič Pavol" userId="4c4a6304-073f-4069-b71d-78634eb7394b" providerId="ADAL" clId="{518D9BF1-672F-400B-B728-E50F706BB343}" dt="2023-02-17T10:07:16.292" v="2161" actId="948"/>
          <ac:spMkLst>
            <pc:docMk/>
            <pc:sldMk cId="85345648" sldId="329"/>
            <ac:spMk id="12" creationId="{DECA7A8A-3462-4409-A125-57BC86CB06C4}"/>
          </ac:spMkLst>
        </pc:spChg>
        <pc:picChg chg="del">
          <ac:chgData name="Matlovič Pavol" userId="4c4a6304-073f-4069-b71d-78634eb7394b" providerId="ADAL" clId="{518D9BF1-672F-400B-B728-E50F706BB343}" dt="2023-02-16T12:20:28.152" v="533" actId="478"/>
          <ac:picMkLst>
            <pc:docMk/>
            <pc:sldMk cId="85345648" sldId="329"/>
            <ac:picMk id="2" creationId="{697D1186-A62F-0145-ED93-96040FE393DD}"/>
          </ac:picMkLst>
        </pc:picChg>
        <pc:cxnChg chg="add mod">
          <ac:chgData name="Matlovič Pavol" userId="4c4a6304-073f-4069-b71d-78634eb7394b" providerId="ADAL" clId="{518D9BF1-672F-400B-B728-E50F706BB343}" dt="2023-02-17T09:09:20.468" v="1885"/>
          <ac:cxnSpMkLst>
            <pc:docMk/>
            <pc:sldMk cId="85345648" sldId="329"/>
            <ac:cxnSpMk id="2" creationId="{AE5D1EB6-E28F-AFA4-5B3E-CB554A4C0669}"/>
          </ac:cxnSpMkLst>
        </pc:cxnChg>
      </pc:sldChg>
      <pc:sldChg chg="addSp delSp modSp add mod">
        <pc:chgData name="Matlovič Pavol" userId="4c4a6304-073f-4069-b71d-78634eb7394b" providerId="ADAL" clId="{518D9BF1-672F-400B-B728-E50F706BB343}" dt="2023-02-24T10:08:08.532" v="6755" actId="478"/>
        <pc:sldMkLst>
          <pc:docMk/>
          <pc:sldMk cId="937677005" sldId="329"/>
        </pc:sldMkLst>
        <pc:spChg chg="add del mod">
          <ac:chgData name="Matlovič Pavol" userId="4c4a6304-073f-4069-b71d-78634eb7394b" providerId="ADAL" clId="{518D9BF1-672F-400B-B728-E50F706BB343}" dt="2023-02-20T09:54:59.502" v="2728" actId="478"/>
          <ac:spMkLst>
            <pc:docMk/>
            <pc:sldMk cId="937677005" sldId="329"/>
            <ac:spMk id="3" creationId="{6FC0F2FE-DD4A-5124-7796-305361352A51}"/>
          </ac:spMkLst>
        </pc:spChg>
        <pc:spChg chg="add del mod">
          <ac:chgData name="Matlovič Pavol" userId="4c4a6304-073f-4069-b71d-78634eb7394b" providerId="ADAL" clId="{518D9BF1-672F-400B-B728-E50F706BB343}" dt="2023-02-20T09:55:01.898" v="2729" actId="478"/>
          <ac:spMkLst>
            <pc:docMk/>
            <pc:sldMk cId="937677005" sldId="329"/>
            <ac:spMk id="5" creationId="{72F8C811-262C-10C1-AD5D-63B9F7158552}"/>
          </ac:spMkLst>
        </pc:spChg>
        <pc:spChg chg="del">
          <ac:chgData name="Matlovič Pavol" userId="4c4a6304-073f-4069-b71d-78634eb7394b" providerId="ADAL" clId="{518D9BF1-672F-400B-B728-E50F706BB343}" dt="2023-02-24T10:08:08.532" v="6755" actId="478"/>
          <ac:spMkLst>
            <pc:docMk/>
            <pc:sldMk cId="937677005" sldId="329"/>
            <ac:spMk id="9" creationId="{2B2B556A-434A-498C-897A-E19C4DB444B6}"/>
          </ac:spMkLst>
        </pc:spChg>
        <pc:spChg chg="mod">
          <ac:chgData name="Matlovič Pavol" userId="4c4a6304-073f-4069-b71d-78634eb7394b" providerId="ADAL" clId="{518D9BF1-672F-400B-B728-E50F706BB343}" dt="2023-02-20T09:47:11.895" v="2718" actId="20577"/>
          <ac:spMkLst>
            <pc:docMk/>
            <pc:sldMk cId="937677005" sldId="329"/>
            <ac:spMk id="12" creationId="{DECA7A8A-3462-4409-A125-57BC86CB06C4}"/>
          </ac:spMkLst>
        </pc:spChg>
        <pc:cxnChg chg="add del mod">
          <ac:chgData name="Matlovič Pavol" userId="4c4a6304-073f-4069-b71d-78634eb7394b" providerId="ADAL" clId="{518D9BF1-672F-400B-B728-E50F706BB343}" dt="2023-02-20T09:55:02.421" v="2730" actId="478"/>
          <ac:cxnSpMkLst>
            <pc:docMk/>
            <pc:sldMk cId="937677005" sldId="329"/>
            <ac:cxnSpMk id="7" creationId="{58EA359D-31CD-1291-0E37-CDF01C392349}"/>
          </ac:cxnSpMkLst>
        </pc:cxnChg>
      </pc:sldChg>
      <pc:sldChg chg="add del">
        <pc:chgData name="Matlovič Pavol" userId="4c4a6304-073f-4069-b71d-78634eb7394b" providerId="ADAL" clId="{518D9BF1-672F-400B-B728-E50F706BB343}" dt="2023-02-16T11:13:13.564" v="423" actId="47"/>
        <pc:sldMkLst>
          <pc:docMk/>
          <pc:sldMk cId="2472045134" sldId="329"/>
        </pc:sldMkLst>
      </pc:sldChg>
      <pc:sldChg chg="addSp delSp modSp add mod">
        <pc:chgData name="Matlovič Pavol" userId="4c4a6304-073f-4069-b71d-78634eb7394b" providerId="ADAL" clId="{518D9BF1-672F-400B-B728-E50F706BB343}" dt="2023-02-27T07:26:02.928" v="6822" actId="255"/>
        <pc:sldMkLst>
          <pc:docMk/>
          <pc:sldMk cId="1021493269" sldId="330"/>
        </pc:sldMkLst>
        <pc:spChg chg="add mod">
          <ac:chgData name="Matlovič Pavol" userId="4c4a6304-073f-4069-b71d-78634eb7394b" providerId="ADAL" clId="{518D9BF1-672F-400B-B728-E50F706BB343}" dt="2023-02-16T14:00:34.908" v="1747" actId="6549"/>
          <ac:spMkLst>
            <pc:docMk/>
            <pc:sldMk cId="1021493269" sldId="330"/>
            <ac:spMk id="4" creationId="{05B27F60-A63B-BD0B-47AB-7E672F512DEE}"/>
          </ac:spMkLst>
        </pc:spChg>
        <pc:spChg chg="add mod">
          <ac:chgData name="Matlovič Pavol" userId="4c4a6304-073f-4069-b71d-78634eb7394b" providerId="ADAL" clId="{518D9BF1-672F-400B-B728-E50F706BB343}" dt="2023-02-27T07:26:02.928" v="6822" actId="255"/>
          <ac:spMkLst>
            <pc:docMk/>
            <pc:sldMk cId="1021493269" sldId="330"/>
            <ac:spMk id="5" creationId="{C6619A98-5610-7C7E-830F-1B6779F92839}"/>
          </ac:spMkLst>
        </pc:spChg>
        <pc:spChg chg="mod">
          <ac:chgData name="Matlovič Pavol" userId="4c4a6304-073f-4069-b71d-78634eb7394b" providerId="ADAL" clId="{518D9BF1-672F-400B-B728-E50F706BB343}" dt="2023-02-17T10:09:48.455" v="2177"/>
          <ac:spMkLst>
            <pc:docMk/>
            <pc:sldMk cId="1021493269" sldId="330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7:59.382" v="6751" actId="478"/>
          <ac:spMkLst>
            <pc:docMk/>
            <pc:sldMk cId="1021493269" sldId="330"/>
            <ac:spMk id="9" creationId="{2B2B556A-434A-498C-897A-E19C4DB444B6}"/>
          </ac:spMkLst>
        </pc:spChg>
        <pc:spChg chg="mod">
          <ac:chgData name="Matlovič Pavol" userId="4c4a6304-073f-4069-b71d-78634eb7394b" providerId="ADAL" clId="{518D9BF1-672F-400B-B728-E50F706BB343}" dt="2023-02-17T09:06:03.282" v="1883" actId="404"/>
          <ac:spMkLst>
            <pc:docMk/>
            <pc:sldMk cId="1021493269" sldId="330"/>
            <ac:spMk id="12" creationId="{DECA7A8A-3462-4409-A125-57BC86CB06C4}"/>
          </ac:spMkLst>
        </pc:spChg>
        <pc:spChg chg="add del mod">
          <ac:chgData name="Matlovič Pavol" userId="4c4a6304-073f-4069-b71d-78634eb7394b" providerId="ADAL" clId="{518D9BF1-672F-400B-B728-E50F706BB343}" dt="2023-02-20T08:02:19.435" v="2183" actId="478"/>
          <ac:spMkLst>
            <pc:docMk/>
            <pc:sldMk cId="1021493269" sldId="330"/>
            <ac:spMk id="18" creationId="{8CF8ACFF-FB9C-26DB-67F4-AA7919B27F9A}"/>
          </ac:spMkLst>
        </pc:spChg>
        <pc:spChg chg="add del mod">
          <ac:chgData name="Matlovič Pavol" userId="4c4a6304-073f-4069-b71d-78634eb7394b" providerId="ADAL" clId="{518D9BF1-672F-400B-B728-E50F706BB343}" dt="2023-02-20T08:02:16.906" v="2180" actId="478"/>
          <ac:spMkLst>
            <pc:docMk/>
            <pc:sldMk cId="1021493269" sldId="330"/>
            <ac:spMk id="22" creationId="{C213B35E-8ED7-5414-AFB8-295A99E162AF}"/>
          </ac:spMkLst>
        </pc:spChg>
        <pc:picChg chg="add mod ord">
          <ac:chgData name="Matlovič Pavol" userId="4c4a6304-073f-4069-b71d-78634eb7394b" providerId="ADAL" clId="{518D9BF1-672F-400B-B728-E50F706BB343}" dt="2023-02-16T14:10:44.227" v="1786" actId="1076"/>
          <ac:picMkLst>
            <pc:docMk/>
            <pc:sldMk cId="1021493269" sldId="330"/>
            <ac:picMk id="2" creationId="{8FEB7A6B-694E-3455-612E-FE3B9BB745F0}"/>
          </ac:picMkLst>
        </pc:picChg>
        <pc:picChg chg="add del mod">
          <ac:chgData name="Matlovič Pavol" userId="4c4a6304-073f-4069-b71d-78634eb7394b" providerId="ADAL" clId="{518D9BF1-672F-400B-B728-E50F706BB343}" dt="2023-02-16T14:10:21.198" v="1784" actId="478"/>
          <ac:picMkLst>
            <pc:docMk/>
            <pc:sldMk cId="1021493269" sldId="330"/>
            <ac:picMk id="24" creationId="{15DCBB98-E122-F366-69EE-4E970F440567}"/>
          </ac:picMkLst>
        </pc:picChg>
        <pc:cxnChg chg="add del mod">
          <ac:chgData name="Matlovič Pavol" userId="4c4a6304-073f-4069-b71d-78634eb7394b" providerId="ADAL" clId="{518D9BF1-672F-400B-B728-E50F706BB343}" dt="2023-02-16T12:53:51.915" v="1246"/>
          <ac:cxnSpMkLst>
            <pc:docMk/>
            <pc:sldMk cId="1021493269" sldId="330"/>
            <ac:cxnSpMk id="7" creationId="{8F341451-01F2-1793-91E2-DC865197C78D}"/>
          </ac:cxnSpMkLst>
        </pc:cxnChg>
        <pc:cxnChg chg="add mod">
          <ac:chgData name="Matlovič Pavol" userId="4c4a6304-073f-4069-b71d-78634eb7394b" providerId="ADAL" clId="{518D9BF1-672F-400B-B728-E50F706BB343}" dt="2023-02-17T09:06:13.953" v="1884" actId="1076"/>
          <ac:cxnSpMkLst>
            <pc:docMk/>
            <pc:sldMk cId="1021493269" sldId="330"/>
            <ac:cxnSpMk id="11" creationId="{D72A818D-38CC-C160-4FBE-E14446F28970}"/>
          </ac:cxnSpMkLst>
        </pc:cxnChg>
        <pc:cxnChg chg="add del mod">
          <ac:chgData name="Matlovič Pavol" userId="4c4a6304-073f-4069-b71d-78634eb7394b" providerId="ADAL" clId="{518D9BF1-672F-400B-B728-E50F706BB343}" dt="2023-02-20T08:02:18.419" v="2182" actId="478"/>
          <ac:cxnSpMkLst>
            <pc:docMk/>
            <pc:sldMk cId="1021493269" sldId="330"/>
            <ac:cxnSpMk id="15" creationId="{A225F2EB-E1F5-1F0C-B58A-EC8BDA18DB32}"/>
          </ac:cxnSpMkLst>
        </pc:cxnChg>
        <pc:cxnChg chg="add del mod ord">
          <ac:chgData name="Matlovič Pavol" userId="4c4a6304-073f-4069-b71d-78634eb7394b" providerId="ADAL" clId="{518D9BF1-672F-400B-B728-E50F706BB343}" dt="2023-02-20T08:02:17.541" v="2181" actId="478"/>
          <ac:cxnSpMkLst>
            <pc:docMk/>
            <pc:sldMk cId="1021493269" sldId="330"/>
            <ac:cxnSpMk id="19" creationId="{75C44A32-FD93-7DB0-B5C7-AFF0203596CA}"/>
          </ac:cxnSpMkLst>
        </pc:cxnChg>
      </pc:sldChg>
      <pc:sldChg chg="addSp delSp modSp add mod">
        <pc:chgData name="Matlovič Pavol" userId="4c4a6304-073f-4069-b71d-78634eb7394b" providerId="ADAL" clId="{518D9BF1-672F-400B-B728-E50F706BB343}" dt="2023-02-24T10:08:03.326" v="6753" actId="478"/>
        <pc:sldMkLst>
          <pc:docMk/>
          <pc:sldMk cId="3962043439" sldId="331"/>
        </pc:sldMkLst>
        <pc:spChg chg="add mod">
          <ac:chgData name="Matlovič Pavol" userId="4c4a6304-073f-4069-b71d-78634eb7394b" providerId="ADAL" clId="{518D9BF1-672F-400B-B728-E50F706BB343}" dt="2023-02-21T09:04:27.627" v="3619" actId="1582"/>
          <ac:spMkLst>
            <pc:docMk/>
            <pc:sldMk cId="3962043439" sldId="331"/>
            <ac:spMk id="2" creationId="{8AF4CBFB-EF0C-75F1-439B-CC1F3C15D746}"/>
          </ac:spMkLst>
        </pc:spChg>
        <pc:spChg chg="add mod">
          <ac:chgData name="Matlovič Pavol" userId="4c4a6304-073f-4069-b71d-78634eb7394b" providerId="ADAL" clId="{518D9BF1-672F-400B-B728-E50F706BB343}" dt="2023-02-21T09:04:38.450" v="3622" actId="14100"/>
          <ac:spMkLst>
            <pc:docMk/>
            <pc:sldMk cId="3962043439" sldId="331"/>
            <ac:spMk id="3" creationId="{550AAA2E-394E-45CD-1C13-CE8D3B006435}"/>
          </ac:spMkLst>
        </pc:spChg>
        <pc:spChg chg="del">
          <ac:chgData name="Matlovič Pavol" userId="4c4a6304-073f-4069-b71d-78634eb7394b" providerId="ADAL" clId="{518D9BF1-672F-400B-B728-E50F706BB343}" dt="2023-02-16T14:10:54.626" v="1788" actId="478"/>
          <ac:spMkLst>
            <pc:docMk/>
            <pc:sldMk cId="3962043439" sldId="331"/>
            <ac:spMk id="4" creationId="{05B27F60-A63B-BD0B-47AB-7E672F512DEE}"/>
          </ac:spMkLst>
        </pc:spChg>
        <pc:spChg chg="add mod">
          <ac:chgData name="Matlovič Pavol" userId="4c4a6304-073f-4069-b71d-78634eb7394b" providerId="ADAL" clId="{518D9BF1-672F-400B-B728-E50F706BB343}" dt="2023-02-21T09:05:26.200" v="3632" actId="1076"/>
          <ac:spMkLst>
            <pc:docMk/>
            <pc:sldMk cId="3962043439" sldId="331"/>
            <ac:spMk id="4" creationId="{FD532DF2-4DAB-D35C-1B4A-8074C371C574}"/>
          </ac:spMkLst>
        </pc:spChg>
        <pc:spChg chg="add mod">
          <ac:chgData name="Matlovič Pavol" userId="4c4a6304-073f-4069-b71d-78634eb7394b" providerId="ADAL" clId="{518D9BF1-672F-400B-B728-E50F706BB343}" dt="2023-02-21T09:05:37.593" v="3635" actId="1076"/>
          <ac:spMkLst>
            <pc:docMk/>
            <pc:sldMk cId="3962043439" sldId="331"/>
            <ac:spMk id="5" creationId="{9BFF51C7-BA9E-D85C-E6FB-6B11F67AC10B}"/>
          </ac:spMkLst>
        </pc:spChg>
        <pc:spChg chg="del">
          <ac:chgData name="Matlovič Pavol" userId="4c4a6304-073f-4069-b71d-78634eb7394b" providerId="ADAL" clId="{518D9BF1-672F-400B-B728-E50F706BB343}" dt="2023-02-16T14:10:07.461" v="1774" actId="478"/>
          <ac:spMkLst>
            <pc:docMk/>
            <pc:sldMk cId="3962043439" sldId="331"/>
            <ac:spMk id="5" creationId="{C6619A98-5610-7C7E-830F-1B6779F92839}"/>
          </ac:spMkLst>
        </pc:spChg>
        <pc:spChg chg="add mod">
          <ac:chgData name="Matlovič Pavol" userId="4c4a6304-073f-4069-b71d-78634eb7394b" providerId="ADAL" clId="{518D9BF1-672F-400B-B728-E50F706BB343}" dt="2023-02-21T09:05:47.388" v="3637" actId="1076"/>
          <ac:spMkLst>
            <pc:docMk/>
            <pc:sldMk cId="3962043439" sldId="331"/>
            <ac:spMk id="7" creationId="{7758B762-E3CC-BCAA-023D-B52A47B7AD00}"/>
          </ac:spMkLst>
        </pc:spChg>
        <pc:spChg chg="mod">
          <ac:chgData name="Matlovič Pavol" userId="4c4a6304-073f-4069-b71d-78634eb7394b" providerId="ADAL" clId="{518D9BF1-672F-400B-B728-E50F706BB343}" dt="2023-02-22T10:27:01.325" v="5580" actId="313"/>
          <ac:spMkLst>
            <pc:docMk/>
            <pc:sldMk cId="3962043439" sldId="331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03.326" v="6753" actId="478"/>
          <ac:spMkLst>
            <pc:docMk/>
            <pc:sldMk cId="3962043439" sldId="331"/>
            <ac:spMk id="9" creationId="{2B2B556A-434A-498C-897A-E19C4DB444B6}"/>
          </ac:spMkLst>
        </pc:spChg>
        <pc:spChg chg="del">
          <ac:chgData name="Matlovič Pavol" userId="4c4a6304-073f-4069-b71d-78634eb7394b" providerId="ADAL" clId="{518D9BF1-672F-400B-B728-E50F706BB343}" dt="2023-02-16T14:10:14.374" v="1780" actId="478"/>
          <ac:spMkLst>
            <pc:docMk/>
            <pc:sldMk cId="3962043439" sldId="331"/>
            <ac:spMk id="12" creationId="{DECA7A8A-3462-4409-A125-57BC86CB06C4}"/>
          </ac:spMkLst>
        </pc:spChg>
        <pc:spChg chg="del">
          <ac:chgData name="Matlovič Pavol" userId="4c4a6304-073f-4069-b71d-78634eb7394b" providerId="ADAL" clId="{518D9BF1-672F-400B-B728-E50F706BB343}" dt="2023-02-16T14:10:11.748" v="1778" actId="478"/>
          <ac:spMkLst>
            <pc:docMk/>
            <pc:sldMk cId="3962043439" sldId="331"/>
            <ac:spMk id="18" creationId="{8CF8ACFF-FB9C-26DB-67F4-AA7919B27F9A}"/>
          </ac:spMkLst>
        </pc:spChg>
        <pc:spChg chg="del">
          <ac:chgData name="Matlovič Pavol" userId="4c4a6304-073f-4069-b71d-78634eb7394b" providerId="ADAL" clId="{518D9BF1-672F-400B-B728-E50F706BB343}" dt="2023-02-16T14:10:12.746" v="1779" actId="478"/>
          <ac:spMkLst>
            <pc:docMk/>
            <pc:sldMk cId="3962043439" sldId="331"/>
            <ac:spMk id="22" creationId="{C213B35E-8ED7-5414-AFB8-295A99E162AF}"/>
          </ac:spMkLst>
        </pc:spChg>
        <pc:picChg chg="del">
          <ac:chgData name="Matlovič Pavol" userId="4c4a6304-073f-4069-b71d-78634eb7394b" providerId="ADAL" clId="{518D9BF1-672F-400B-B728-E50F706BB343}" dt="2023-02-16T14:10:08.245" v="1775" actId="478"/>
          <ac:picMkLst>
            <pc:docMk/>
            <pc:sldMk cId="3962043439" sldId="331"/>
            <ac:picMk id="2" creationId="{8FEB7A6B-694E-3455-612E-FE3B9BB745F0}"/>
          </ac:picMkLst>
        </pc:picChg>
        <pc:picChg chg="add mod">
          <ac:chgData name="Matlovič Pavol" userId="4c4a6304-073f-4069-b71d-78634eb7394b" providerId="ADAL" clId="{518D9BF1-672F-400B-B728-E50F706BB343}" dt="2023-02-21T09:05:28.675" v="3633" actId="1076"/>
          <ac:picMkLst>
            <pc:docMk/>
            <pc:sldMk cId="3962043439" sldId="331"/>
            <ac:picMk id="14" creationId="{4A22F547-EF66-11CC-F73F-AF35AF86965C}"/>
          </ac:picMkLst>
        </pc:picChg>
        <pc:picChg chg="add mod">
          <ac:chgData name="Matlovič Pavol" userId="4c4a6304-073f-4069-b71d-78634eb7394b" providerId="ADAL" clId="{518D9BF1-672F-400B-B728-E50F706BB343}" dt="2023-02-16T14:14:43.600" v="1815" actId="1076"/>
          <ac:picMkLst>
            <pc:docMk/>
            <pc:sldMk cId="3962043439" sldId="331"/>
            <ac:picMk id="17" creationId="{731ADE6F-11D7-DC42-7B66-A984886158A5}"/>
          </ac:picMkLst>
        </pc:picChg>
        <pc:picChg chg="add mod">
          <ac:chgData name="Matlovič Pavol" userId="4c4a6304-073f-4069-b71d-78634eb7394b" providerId="ADAL" clId="{518D9BF1-672F-400B-B728-E50F706BB343}" dt="2023-02-21T09:05:39.942" v="3636" actId="1076"/>
          <ac:picMkLst>
            <pc:docMk/>
            <pc:sldMk cId="3962043439" sldId="331"/>
            <ac:picMk id="21" creationId="{E65D44E0-2776-7269-1B9C-A9973E429F58}"/>
          </ac:picMkLst>
        </pc:picChg>
        <pc:picChg chg="mod">
          <ac:chgData name="Matlovič Pavol" userId="4c4a6304-073f-4069-b71d-78634eb7394b" providerId="ADAL" clId="{518D9BF1-672F-400B-B728-E50F706BB343}" dt="2023-02-21T09:05:15.911" v="3630" actId="1076"/>
          <ac:picMkLst>
            <pc:docMk/>
            <pc:sldMk cId="3962043439" sldId="331"/>
            <ac:picMk id="24" creationId="{15DCBB98-E122-F366-69EE-4E970F440567}"/>
          </ac:picMkLst>
        </pc:picChg>
        <pc:cxnChg chg="del">
          <ac:chgData name="Matlovič Pavol" userId="4c4a6304-073f-4069-b71d-78634eb7394b" providerId="ADAL" clId="{518D9BF1-672F-400B-B728-E50F706BB343}" dt="2023-02-16T14:10:16.406" v="1782" actId="478"/>
          <ac:cxnSpMkLst>
            <pc:docMk/>
            <pc:sldMk cId="3962043439" sldId="331"/>
            <ac:cxnSpMk id="11" creationId="{D72A818D-38CC-C160-4FBE-E14446F28970}"/>
          </ac:cxnSpMkLst>
        </pc:cxnChg>
        <pc:cxnChg chg="del">
          <ac:chgData name="Matlovič Pavol" userId="4c4a6304-073f-4069-b71d-78634eb7394b" providerId="ADAL" clId="{518D9BF1-672F-400B-B728-E50F706BB343}" dt="2023-02-16T14:10:09.628" v="1776" actId="478"/>
          <ac:cxnSpMkLst>
            <pc:docMk/>
            <pc:sldMk cId="3962043439" sldId="331"/>
            <ac:cxnSpMk id="15" creationId="{A225F2EB-E1F5-1F0C-B58A-EC8BDA18DB32}"/>
          </ac:cxnSpMkLst>
        </pc:cxnChg>
        <pc:cxnChg chg="del">
          <ac:chgData name="Matlovič Pavol" userId="4c4a6304-073f-4069-b71d-78634eb7394b" providerId="ADAL" clId="{518D9BF1-672F-400B-B728-E50F706BB343}" dt="2023-02-16T14:10:10.535" v="1777" actId="478"/>
          <ac:cxnSpMkLst>
            <pc:docMk/>
            <pc:sldMk cId="3962043439" sldId="331"/>
            <ac:cxnSpMk id="19" creationId="{75C44A32-FD93-7DB0-B5C7-AFF0203596CA}"/>
          </ac:cxnSpMkLst>
        </pc:cxnChg>
      </pc:sldChg>
      <pc:sldChg chg="delSp modSp add mod">
        <pc:chgData name="Matlovič Pavol" userId="4c4a6304-073f-4069-b71d-78634eb7394b" providerId="ADAL" clId="{518D9BF1-672F-400B-B728-E50F706BB343}" dt="2023-02-27T07:26:18.349" v="6824" actId="20577"/>
        <pc:sldMkLst>
          <pc:docMk/>
          <pc:sldMk cId="589736978" sldId="332"/>
        </pc:sldMkLst>
        <pc:spChg chg="mod">
          <ac:chgData name="Matlovič Pavol" userId="4c4a6304-073f-4069-b71d-78634eb7394b" providerId="ADAL" clId="{518D9BF1-672F-400B-B728-E50F706BB343}" dt="2023-02-27T07:26:18.349" v="6824" actId="20577"/>
          <ac:spMkLst>
            <pc:docMk/>
            <pc:sldMk cId="589736978" sldId="332"/>
            <ac:spMk id="5" creationId="{C6619A98-5610-7C7E-830F-1B6779F92839}"/>
          </ac:spMkLst>
        </pc:spChg>
        <pc:spChg chg="del">
          <ac:chgData name="Matlovič Pavol" userId="4c4a6304-073f-4069-b71d-78634eb7394b" providerId="ADAL" clId="{518D9BF1-672F-400B-B728-E50F706BB343}" dt="2023-02-24T10:08:01.577" v="6752" actId="478"/>
          <ac:spMkLst>
            <pc:docMk/>
            <pc:sldMk cId="589736978" sldId="332"/>
            <ac:spMk id="9" creationId="{2B2B556A-434A-498C-897A-E19C4DB444B6}"/>
          </ac:spMkLst>
        </pc:spChg>
      </pc:sldChg>
      <pc:sldChg chg="addSp delSp modSp add mod">
        <pc:chgData name="Matlovič Pavol" userId="4c4a6304-073f-4069-b71d-78634eb7394b" providerId="ADAL" clId="{518D9BF1-672F-400B-B728-E50F706BB343}" dt="2023-02-24T10:08:26.275" v="6759" actId="478"/>
        <pc:sldMkLst>
          <pc:docMk/>
          <pc:sldMk cId="673773134" sldId="333"/>
        </pc:sldMkLst>
        <pc:spChg chg="add mod">
          <ac:chgData name="Matlovič Pavol" userId="4c4a6304-073f-4069-b71d-78634eb7394b" providerId="ADAL" clId="{518D9BF1-672F-400B-B728-E50F706BB343}" dt="2023-02-21T09:08:26.179" v="3659" actId="14100"/>
          <ac:spMkLst>
            <pc:docMk/>
            <pc:sldMk cId="673773134" sldId="333"/>
            <ac:spMk id="5" creationId="{80C31B36-8881-4BF8-1043-C49C1D96C88E}"/>
          </ac:spMkLst>
        </pc:spChg>
        <pc:spChg chg="del">
          <ac:chgData name="Matlovič Pavol" userId="4c4a6304-073f-4069-b71d-78634eb7394b" providerId="ADAL" clId="{518D9BF1-672F-400B-B728-E50F706BB343}" dt="2023-02-20T08:11:52.134" v="2237" actId="478"/>
          <ac:spMkLst>
            <pc:docMk/>
            <pc:sldMk cId="673773134" sldId="333"/>
            <ac:spMk id="7" creationId="{7758B762-E3CC-BCAA-023D-B52A47B7AD00}"/>
          </ac:spMkLst>
        </pc:spChg>
        <pc:spChg chg="add mod">
          <ac:chgData name="Matlovič Pavol" userId="4c4a6304-073f-4069-b71d-78634eb7394b" providerId="ADAL" clId="{518D9BF1-672F-400B-B728-E50F706BB343}" dt="2023-02-21T09:09:21.181" v="3664" actId="208"/>
          <ac:spMkLst>
            <pc:docMk/>
            <pc:sldMk cId="673773134" sldId="333"/>
            <ac:spMk id="7" creationId="{C203E557-DA1E-55CC-E083-D12FC7E31A7E}"/>
          </ac:spMkLst>
        </pc:spChg>
        <pc:spChg chg="mod">
          <ac:chgData name="Matlovič Pavol" userId="4c4a6304-073f-4069-b71d-78634eb7394b" providerId="ADAL" clId="{518D9BF1-672F-400B-B728-E50F706BB343}" dt="2023-02-20T08:11:48.030" v="2232" actId="790"/>
          <ac:spMkLst>
            <pc:docMk/>
            <pc:sldMk cId="673773134" sldId="333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26.275" v="6759" actId="478"/>
          <ac:spMkLst>
            <pc:docMk/>
            <pc:sldMk cId="673773134" sldId="333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1T09:09:22.576" v="3665" actId="208"/>
          <ac:spMkLst>
            <pc:docMk/>
            <pc:sldMk cId="673773134" sldId="333"/>
            <ac:spMk id="11" creationId="{5A2BA1AE-55CA-6D50-70CB-A955BDDFD409}"/>
          </ac:spMkLst>
        </pc:spChg>
        <pc:spChg chg="add mod">
          <ac:chgData name="Matlovič Pavol" userId="4c4a6304-073f-4069-b71d-78634eb7394b" providerId="ADAL" clId="{518D9BF1-672F-400B-B728-E50F706BB343}" dt="2023-02-20T08:30:15.158" v="2279" actId="1076"/>
          <ac:spMkLst>
            <pc:docMk/>
            <pc:sldMk cId="673773134" sldId="333"/>
            <ac:spMk id="15" creationId="{BCC6A6C5-20F9-81D3-8059-8C4284BFD695}"/>
          </ac:spMkLst>
        </pc:spChg>
        <pc:spChg chg="add mod">
          <ac:chgData name="Matlovič Pavol" userId="4c4a6304-073f-4069-b71d-78634eb7394b" providerId="ADAL" clId="{518D9BF1-672F-400B-B728-E50F706BB343}" dt="2023-02-20T08:30:26.589" v="2281" actId="1076"/>
          <ac:spMkLst>
            <pc:docMk/>
            <pc:sldMk cId="673773134" sldId="333"/>
            <ac:spMk id="22" creationId="{73B2FFE8-166E-86E7-5436-0D91B91868CE}"/>
          </ac:spMkLst>
        </pc:spChg>
        <pc:spChg chg="add del mod">
          <ac:chgData name="Matlovič Pavol" userId="4c4a6304-073f-4069-b71d-78634eb7394b" providerId="ADAL" clId="{518D9BF1-672F-400B-B728-E50F706BB343}" dt="2023-02-20T08:30:32.333" v="2283" actId="478"/>
          <ac:spMkLst>
            <pc:docMk/>
            <pc:sldMk cId="673773134" sldId="333"/>
            <ac:spMk id="23" creationId="{67B4D48B-8874-FB8C-167D-54962912F6A2}"/>
          </ac:spMkLst>
        </pc:spChg>
        <pc:picChg chg="add del mod">
          <ac:chgData name="Matlovič Pavol" userId="4c4a6304-073f-4069-b71d-78634eb7394b" providerId="ADAL" clId="{518D9BF1-672F-400B-B728-E50F706BB343}" dt="2023-02-20T08:28:08.964" v="2254" actId="21"/>
          <ac:picMkLst>
            <pc:docMk/>
            <pc:sldMk cId="673773134" sldId="333"/>
            <ac:picMk id="2" creationId="{873E3DBA-850C-2F94-EA03-F4328A0BC6E7}"/>
          </ac:picMkLst>
        </pc:picChg>
        <pc:picChg chg="add del mod">
          <ac:chgData name="Matlovič Pavol" userId="4c4a6304-073f-4069-b71d-78634eb7394b" providerId="ADAL" clId="{518D9BF1-672F-400B-B728-E50F706BB343}" dt="2023-02-21T09:07:34.682" v="3649" actId="478"/>
          <ac:picMkLst>
            <pc:docMk/>
            <pc:sldMk cId="673773134" sldId="333"/>
            <ac:picMk id="2" creationId="{F1E9BBBB-BC60-5EC1-E92F-C4F635587499}"/>
          </ac:picMkLst>
        </pc:picChg>
        <pc:picChg chg="add mod">
          <ac:chgData name="Matlovič Pavol" userId="4c4a6304-073f-4069-b71d-78634eb7394b" providerId="ADAL" clId="{518D9BF1-672F-400B-B728-E50F706BB343}" dt="2023-02-20T08:28:16.934" v="2257" actId="1076"/>
          <ac:picMkLst>
            <pc:docMk/>
            <pc:sldMk cId="673773134" sldId="333"/>
            <ac:picMk id="3" creationId="{29B845FB-117B-0B80-B20D-01B6D28745F4}"/>
          </ac:picMkLst>
        </pc:picChg>
        <pc:picChg chg="add mod">
          <ac:chgData name="Matlovič Pavol" userId="4c4a6304-073f-4069-b71d-78634eb7394b" providerId="ADAL" clId="{518D9BF1-672F-400B-B728-E50F706BB343}" dt="2023-02-20T08:32:21.361" v="2296" actId="1076"/>
          <ac:picMkLst>
            <pc:docMk/>
            <pc:sldMk cId="673773134" sldId="333"/>
            <ac:picMk id="4" creationId="{83F8DD8E-3EFE-4FF5-C700-9F5F5738D4DA}"/>
          </ac:picMkLst>
        </pc:picChg>
        <pc:picChg chg="add del mod">
          <ac:chgData name="Matlovič Pavol" userId="4c4a6304-073f-4069-b71d-78634eb7394b" providerId="ADAL" clId="{518D9BF1-672F-400B-B728-E50F706BB343}" dt="2023-02-20T08:29:05.811" v="2265" actId="478"/>
          <ac:picMkLst>
            <pc:docMk/>
            <pc:sldMk cId="673773134" sldId="333"/>
            <ac:picMk id="5" creationId="{41481A0B-700E-7BB5-3884-01335E8EE0B5}"/>
          </ac:picMkLst>
        </pc:picChg>
        <pc:picChg chg="add mod">
          <ac:chgData name="Matlovič Pavol" userId="4c4a6304-073f-4069-b71d-78634eb7394b" providerId="ADAL" clId="{518D9BF1-672F-400B-B728-E50F706BB343}" dt="2023-02-20T08:29:17.189" v="2268" actId="1076"/>
          <ac:picMkLst>
            <pc:docMk/>
            <pc:sldMk cId="673773134" sldId="333"/>
            <ac:picMk id="12" creationId="{7CF96374-309C-4438-CB9A-F6A40D7E0A03}"/>
          </ac:picMkLst>
        </pc:picChg>
        <pc:picChg chg="del">
          <ac:chgData name="Matlovič Pavol" userId="4c4a6304-073f-4069-b71d-78634eb7394b" providerId="ADAL" clId="{518D9BF1-672F-400B-B728-E50F706BB343}" dt="2023-02-20T08:11:50.564" v="2235" actId="478"/>
          <ac:picMkLst>
            <pc:docMk/>
            <pc:sldMk cId="673773134" sldId="333"/>
            <ac:picMk id="14" creationId="{4A22F547-EF66-11CC-F73F-AF35AF86965C}"/>
          </ac:picMkLst>
        </pc:picChg>
        <pc:picChg chg="del">
          <ac:chgData name="Matlovič Pavol" userId="4c4a6304-073f-4069-b71d-78634eb7394b" providerId="ADAL" clId="{518D9BF1-672F-400B-B728-E50F706BB343}" dt="2023-02-20T08:11:49.813" v="2233" actId="478"/>
          <ac:picMkLst>
            <pc:docMk/>
            <pc:sldMk cId="673773134" sldId="333"/>
            <ac:picMk id="17" creationId="{731ADE6F-11D7-DC42-7B66-A984886158A5}"/>
          </ac:picMkLst>
        </pc:picChg>
        <pc:picChg chg="del">
          <ac:chgData name="Matlovič Pavol" userId="4c4a6304-073f-4069-b71d-78634eb7394b" providerId="ADAL" clId="{518D9BF1-672F-400B-B728-E50F706BB343}" dt="2023-02-20T08:11:51.020" v="2236" actId="478"/>
          <ac:picMkLst>
            <pc:docMk/>
            <pc:sldMk cId="673773134" sldId="333"/>
            <ac:picMk id="21" creationId="{E65D44E0-2776-7269-1B9C-A9973E429F58}"/>
          </ac:picMkLst>
        </pc:picChg>
        <pc:picChg chg="del">
          <ac:chgData name="Matlovič Pavol" userId="4c4a6304-073f-4069-b71d-78634eb7394b" providerId="ADAL" clId="{518D9BF1-672F-400B-B728-E50F706BB343}" dt="2023-02-20T08:11:50.142" v="2234" actId="478"/>
          <ac:picMkLst>
            <pc:docMk/>
            <pc:sldMk cId="673773134" sldId="333"/>
            <ac:picMk id="24" creationId="{15DCBB98-E122-F366-69EE-4E970F440567}"/>
          </ac:picMkLst>
        </pc:picChg>
        <pc:cxnChg chg="add mod">
          <ac:chgData name="Matlovič Pavol" userId="4c4a6304-073f-4069-b71d-78634eb7394b" providerId="ADAL" clId="{518D9BF1-672F-400B-B728-E50F706BB343}" dt="2023-02-20T08:33:30.878" v="2303" actId="14100"/>
          <ac:cxnSpMkLst>
            <pc:docMk/>
            <pc:sldMk cId="673773134" sldId="333"/>
            <ac:cxnSpMk id="13" creationId="{60641289-4B73-44B7-19D0-CFB968BC604C}"/>
          </ac:cxnSpMkLst>
        </pc:cxnChg>
        <pc:cxnChg chg="add mod">
          <ac:chgData name="Matlovič Pavol" userId="4c4a6304-073f-4069-b71d-78634eb7394b" providerId="ADAL" clId="{518D9BF1-672F-400B-B728-E50F706BB343}" dt="2023-02-20T08:31:48.932" v="2294" actId="692"/>
          <ac:cxnSpMkLst>
            <pc:docMk/>
            <pc:sldMk cId="673773134" sldId="333"/>
            <ac:cxnSpMk id="25" creationId="{7301DEE5-5F69-3B6B-29CF-FB57E666CF72}"/>
          </ac:cxnSpMkLst>
        </pc:cxnChg>
      </pc:sldChg>
      <pc:sldChg chg="addSp delSp modSp add del mod">
        <pc:chgData name="Matlovič Pavol" userId="4c4a6304-073f-4069-b71d-78634eb7394b" providerId="ADAL" clId="{518D9BF1-672F-400B-B728-E50F706BB343}" dt="2023-02-20T09:05:59.221" v="2619" actId="47"/>
        <pc:sldMkLst>
          <pc:docMk/>
          <pc:sldMk cId="142023837" sldId="334"/>
        </pc:sldMkLst>
        <pc:grpChg chg="add mod">
          <ac:chgData name="Matlovič Pavol" userId="4c4a6304-073f-4069-b71d-78634eb7394b" providerId="ADAL" clId="{518D9BF1-672F-400B-B728-E50F706BB343}" dt="2023-02-20T08:42:30.304" v="2332" actId="1076"/>
          <ac:grpSpMkLst>
            <pc:docMk/>
            <pc:sldMk cId="142023837" sldId="334"/>
            <ac:grpSpMk id="15" creationId="{E56294B8-F7D2-A992-2870-783988B04A04}"/>
          </ac:grpSpMkLst>
        </pc:grpChg>
        <pc:picChg chg="del">
          <ac:chgData name="Matlovič Pavol" userId="4c4a6304-073f-4069-b71d-78634eb7394b" providerId="ADAL" clId="{518D9BF1-672F-400B-B728-E50F706BB343}" dt="2023-02-20T08:27:55.774" v="2248" actId="21"/>
          <ac:picMkLst>
            <pc:docMk/>
            <pc:sldMk cId="142023837" sldId="334"/>
            <ac:picMk id="2" creationId="{873E3DBA-850C-2F94-EA03-F4328A0BC6E7}"/>
          </ac:picMkLst>
        </pc:picChg>
        <pc:picChg chg="del">
          <ac:chgData name="Matlovič Pavol" userId="4c4a6304-073f-4069-b71d-78634eb7394b" providerId="ADAL" clId="{518D9BF1-672F-400B-B728-E50F706BB343}" dt="2023-02-20T08:27:59.285" v="2250" actId="478"/>
          <ac:picMkLst>
            <pc:docMk/>
            <pc:sldMk cId="142023837" sldId="334"/>
            <ac:picMk id="3" creationId="{29B845FB-117B-0B80-B20D-01B6D28745F4}"/>
          </ac:picMkLst>
        </pc:picChg>
        <pc:picChg chg="del">
          <ac:chgData name="Matlovič Pavol" userId="4c4a6304-073f-4069-b71d-78634eb7394b" providerId="ADAL" clId="{518D9BF1-672F-400B-B728-E50F706BB343}" dt="2023-02-20T08:28:04.581" v="2252" actId="478"/>
          <ac:picMkLst>
            <pc:docMk/>
            <pc:sldMk cId="142023837" sldId="334"/>
            <ac:picMk id="4" creationId="{83F8DD8E-3EFE-4FF5-C700-9F5F5738D4DA}"/>
          </ac:picMkLst>
        </pc:picChg>
        <pc:picChg chg="del">
          <ac:chgData name="Matlovič Pavol" userId="4c4a6304-073f-4069-b71d-78634eb7394b" providerId="ADAL" clId="{518D9BF1-672F-400B-B728-E50F706BB343}" dt="2023-02-20T08:28:05.105" v="2253" actId="478"/>
          <ac:picMkLst>
            <pc:docMk/>
            <pc:sldMk cId="142023837" sldId="334"/>
            <ac:picMk id="5" creationId="{41481A0B-700E-7BB5-3884-01335E8EE0B5}"/>
          </ac:picMkLst>
        </pc:picChg>
        <pc:picChg chg="add mod">
          <ac:chgData name="Matlovič Pavol" userId="4c4a6304-073f-4069-b71d-78634eb7394b" providerId="ADAL" clId="{518D9BF1-672F-400B-B728-E50F706BB343}" dt="2023-02-20T08:42:27.268" v="2331" actId="1076"/>
          <ac:picMkLst>
            <pc:docMk/>
            <pc:sldMk cId="142023837" sldId="334"/>
            <ac:picMk id="7" creationId="{F38E0A4A-9376-1088-3701-3DCFAC3CF7F2}"/>
          </ac:picMkLst>
        </pc:picChg>
        <pc:picChg chg="add del mod">
          <ac:chgData name="Matlovič Pavol" userId="4c4a6304-073f-4069-b71d-78634eb7394b" providerId="ADAL" clId="{518D9BF1-672F-400B-B728-E50F706BB343}" dt="2023-02-20T08:40:44.822" v="2322" actId="478"/>
          <ac:picMkLst>
            <pc:docMk/>
            <pc:sldMk cId="142023837" sldId="334"/>
            <ac:picMk id="12" creationId="{02E07489-6649-F7C4-800C-AD1A81064427}"/>
          </ac:picMkLst>
        </pc:picChg>
        <pc:picChg chg="add del mod">
          <ac:chgData name="Matlovič Pavol" userId="4c4a6304-073f-4069-b71d-78634eb7394b" providerId="ADAL" clId="{518D9BF1-672F-400B-B728-E50F706BB343}" dt="2023-02-20T08:42:04.451" v="2326" actId="478"/>
          <ac:picMkLst>
            <pc:docMk/>
            <pc:sldMk cId="142023837" sldId="334"/>
            <ac:picMk id="14" creationId="{B277B033-C466-6ED5-1B4D-086845E7C12A}"/>
          </ac:picMkLst>
        </pc:picChg>
        <pc:picChg chg="mod">
          <ac:chgData name="Matlovič Pavol" userId="4c4a6304-073f-4069-b71d-78634eb7394b" providerId="ADAL" clId="{518D9BF1-672F-400B-B728-E50F706BB343}" dt="2023-02-20T08:42:30.304" v="2332" actId="1076"/>
          <ac:picMkLst>
            <pc:docMk/>
            <pc:sldMk cId="142023837" sldId="334"/>
            <ac:picMk id="16" creationId="{0629942C-5411-95DC-6A84-7181BD3E6AAD}"/>
          </ac:picMkLst>
        </pc:picChg>
        <pc:picChg chg="mod">
          <ac:chgData name="Matlovič Pavol" userId="4c4a6304-073f-4069-b71d-78634eb7394b" providerId="ADAL" clId="{518D9BF1-672F-400B-B728-E50F706BB343}" dt="2023-02-20T08:42:30.304" v="2332" actId="1076"/>
          <ac:picMkLst>
            <pc:docMk/>
            <pc:sldMk cId="142023837" sldId="334"/>
            <ac:picMk id="17" creationId="{0B658235-5F57-B7AA-C997-B5B0C3376AC6}"/>
          </ac:picMkLst>
        </pc:picChg>
        <pc:picChg chg="mod">
          <ac:chgData name="Matlovič Pavol" userId="4c4a6304-073f-4069-b71d-78634eb7394b" providerId="ADAL" clId="{518D9BF1-672F-400B-B728-E50F706BB343}" dt="2023-02-20T08:42:30.304" v="2332" actId="1076"/>
          <ac:picMkLst>
            <pc:docMk/>
            <pc:sldMk cId="142023837" sldId="334"/>
            <ac:picMk id="18" creationId="{65CEC240-B6FA-95D9-D1AE-A0A3CFDB2FE5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7T07:36:07.574" v="6826" actId="14100"/>
        <pc:sldMkLst>
          <pc:docMk/>
          <pc:sldMk cId="2911867732" sldId="335"/>
        </pc:sldMkLst>
        <pc:spChg chg="add mod">
          <ac:chgData name="Matlovič Pavol" userId="4c4a6304-073f-4069-b71d-78634eb7394b" providerId="ADAL" clId="{518D9BF1-672F-400B-B728-E50F706BB343}" dt="2023-02-27T07:36:04.260" v="6825" actId="14100"/>
          <ac:spMkLst>
            <pc:docMk/>
            <pc:sldMk cId="2911867732" sldId="335"/>
            <ac:spMk id="2" creationId="{C30CFB5A-6DE8-9706-CE6B-22BEB859F93A}"/>
          </ac:spMkLst>
        </pc:spChg>
        <pc:spChg chg="add mod">
          <ac:chgData name="Matlovič Pavol" userId="4c4a6304-073f-4069-b71d-78634eb7394b" providerId="ADAL" clId="{518D9BF1-672F-400B-B728-E50F706BB343}" dt="2023-02-27T07:36:07.574" v="6826" actId="14100"/>
          <ac:spMkLst>
            <pc:docMk/>
            <pc:sldMk cId="2911867732" sldId="335"/>
            <ac:spMk id="4" creationId="{0432EA7F-E54D-BA36-23CE-5E74DBA73D7E}"/>
          </ac:spMkLst>
        </pc:spChg>
        <pc:spChg chg="add mod">
          <ac:chgData name="Matlovič Pavol" userId="4c4a6304-073f-4069-b71d-78634eb7394b" providerId="ADAL" clId="{518D9BF1-672F-400B-B728-E50F706BB343}" dt="2023-02-21T09:10:12.524" v="3676" actId="1076"/>
          <ac:spMkLst>
            <pc:docMk/>
            <pc:sldMk cId="2911867732" sldId="335"/>
            <ac:spMk id="5" creationId="{43A24480-91B5-58CE-8C67-72FB4102E005}"/>
          </ac:spMkLst>
        </pc:spChg>
        <pc:spChg chg="del">
          <ac:chgData name="Matlovič Pavol" userId="4c4a6304-073f-4069-b71d-78634eb7394b" providerId="ADAL" clId="{518D9BF1-672F-400B-B728-E50F706BB343}" dt="2023-02-24T10:08:24.831" v="6758" actId="478"/>
          <ac:spMkLst>
            <pc:docMk/>
            <pc:sldMk cId="2911867732" sldId="335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1T09:10:54.321" v="3682" actId="14100"/>
          <ac:spMkLst>
            <pc:docMk/>
            <pc:sldMk cId="2911867732" sldId="335"/>
            <ac:spMk id="11" creationId="{2E74195A-1F17-95E7-78C7-6DD8E8DBF39B}"/>
          </ac:spMkLst>
        </pc:spChg>
        <pc:spChg chg="add mod">
          <ac:chgData name="Matlovič Pavol" userId="4c4a6304-073f-4069-b71d-78634eb7394b" providerId="ADAL" clId="{518D9BF1-672F-400B-B728-E50F706BB343}" dt="2023-02-20T12:40:37.794" v="3173" actId="1076"/>
          <ac:spMkLst>
            <pc:docMk/>
            <pc:sldMk cId="2911867732" sldId="335"/>
            <ac:spMk id="22" creationId="{9BBAF919-EDA7-381A-E065-09EA484EE455}"/>
          </ac:spMkLst>
        </pc:spChg>
        <pc:grpChg chg="del">
          <ac:chgData name="Matlovič Pavol" userId="4c4a6304-073f-4069-b71d-78634eb7394b" providerId="ADAL" clId="{518D9BF1-672F-400B-B728-E50F706BB343}" dt="2023-02-20T08:42:32.325" v="2333" actId="478"/>
          <ac:grpSpMkLst>
            <pc:docMk/>
            <pc:sldMk cId="2911867732" sldId="335"/>
            <ac:grpSpMk id="15" creationId="{E56294B8-F7D2-A992-2870-783988B04A04}"/>
          </ac:grpSpMkLst>
        </pc:grpChg>
        <pc:picChg chg="add mod">
          <ac:chgData name="Matlovič Pavol" userId="4c4a6304-073f-4069-b71d-78634eb7394b" providerId="ADAL" clId="{518D9BF1-672F-400B-B728-E50F706BB343}" dt="2023-02-20T12:40:16.495" v="3168" actId="1076"/>
          <ac:picMkLst>
            <pc:docMk/>
            <pc:sldMk cId="2911867732" sldId="335"/>
            <ac:picMk id="3" creationId="{9ED931B5-0A21-414C-80FE-A7F7D989519B}"/>
          </ac:picMkLst>
        </pc:picChg>
        <pc:picChg chg="add del mod">
          <ac:chgData name="Matlovič Pavol" userId="4c4a6304-073f-4069-b71d-78634eb7394b" providerId="ADAL" clId="{518D9BF1-672F-400B-B728-E50F706BB343}" dt="2023-02-20T09:01:36.257" v="2385" actId="478"/>
          <ac:picMkLst>
            <pc:docMk/>
            <pc:sldMk cId="2911867732" sldId="335"/>
            <ac:picMk id="5" creationId="{443C8A24-4A46-0778-0717-6645DD4C4983}"/>
          </ac:picMkLst>
        </pc:picChg>
        <pc:picChg chg="mod">
          <ac:chgData name="Matlovič Pavol" userId="4c4a6304-073f-4069-b71d-78634eb7394b" providerId="ADAL" clId="{518D9BF1-672F-400B-B728-E50F706BB343}" dt="2023-02-21T09:10:39.140" v="3680" actId="14100"/>
          <ac:picMkLst>
            <pc:docMk/>
            <pc:sldMk cId="2911867732" sldId="335"/>
            <ac:picMk id="7" creationId="{F38E0A4A-9376-1088-3701-3DCFAC3CF7F2}"/>
          </ac:picMkLst>
        </pc:picChg>
        <pc:picChg chg="add mod">
          <ac:chgData name="Matlovič Pavol" userId="4c4a6304-073f-4069-b71d-78634eb7394b" providerId="ADAL" clId="{518D9BF1-672F-400B-B728-E50F706BB343}" dt="2023-02-21T09:10:07.188" v="3675" actId="1076"/>
          <ac:picMkLst>
            <pc:docMk/>
            <pc:sldMk cId="2911867732" sldId="335"/>
            <ac:picMk id="12" creationId="{62117F43-58D3-CAB3-BB13-0DDE40B1AA06}"/>
          </ac:picMkLst>
        </pc:picChg>
        <pc:picChg chg="del">
          <ac:chgData name="Matlovič Pavol" userId="4c4a6304-073f-4069-b71d-78634eb7394b" providerId="ADAL" clId="{518D9BF1-672F-400B-B728-E50F706BB343}" dt="2023-02-20T08:43:56.434" v="2349" actId="478"/>
          <ac:picMkLst>
            <pc:docMk/>
            <pc:sldMk cId="2911867732" sldId="335"/>
            <ac:picMk id="14" creationId="{B277B033-C466-6ED5-1B4D-086845E7C12A}"/>
          </ac:picMkLst>
        </pc:picChg>
        <pc:picChg chg="add mod">
          <ac:chgData name="Matlovič Pavol" userId="4c4a6304-073f-4069-b71d-78634eb7394b" providerId="ADAL" clId="{518D9BF1-672F-400B-B728-E50F706BB343}" dt="2023-02-20T12:40:21.121" v="3170" actId="1076"/>
          <ac:picMkLst>
            <pc:docMk/>
            <pc:sldMk cId="2911867732" sldId="335"/>
            <ac:picMk id="19" creationId="{A1BC2BBD-6DB4-72B7-93A4-9B838CBD93BD}"/>
          </ac:picMkLst>
        </pc:picChg>
        <pc:picChg chg="add del mod">
          <ac:chgData name="Matlovič Pavol" userId="4c4a6304-073f-4069-b71d-78634eb7394b" providerId="ADAL" clId="{518D9BF1-672F-400B-B728-E50F706BB343}" dt="2023-02-20T09:01:25.195" v="2382" actId="478"/>
          <ac:picMkLst>
            <pc:docMk/>
            <pc:sldMk cId="2911867732" sldId="335"/>
            <ac:picMk id="21" creationId="{F6F11CC9-2724-377B-7CD0-8BF92518AFD2}"/>
          </ac:picMkLst>
        </pc:picChg>
      </pc:sldChg>
      <pc:sldChg chg="delSp add mod">
        <pc:chgData name="Matlovič Pavol" userId="4c4a6304-073f-4069-b71d-78634eb7394b" providerId="ADAL" clId="{518D9BF1-672F-400B-B728-E50F706BB343}" dt="2023-02-24T10:08:27.769" v="6760" actId="478"/>
        <pc:sldMkLst>
          <pc:docMk/>
          <pc:sldMk cId="385403656" sldId="336"/>
        </pc:sldMkLst>
        <pc:spChg chg="del">
          <ac:chgData name="Matlovič Pavol" userId="4c4a6304-073f-4069-b71d-78634eb7394b" providerId="ADAL" clId="{518D9BF1-672F-400B-B728-E50F706BB343}" dt="2023-02-24T10:08:27.769" v="6760" actId="478"/>
          <ac:spMkLst>
            <pc:docMk/>
            <pc:sldMk cId="385403656" sldId="336"/>
            <ac:spMk id="9" creationId="{2B2B556A-434A-498C-897A-E19C4DB444B6}"/>
          </ac:spMkLst>
        </pc:spChg>
      </pc:sldChg>
      <pc:sldChg chg="addSp delSp modSp add del mod">
        <pc:chgData name="Matlovič Pavol" userId="4c4a6304-073f-4069-b71d-78634eb7394b" providerId="ADAL" clId="{518D9BF1-672F-400B-B728-E50F706BB343}" dt="2023-02-20T10:51:25.296" v="3136" actId="47"/>
        <pc:sldMkLst>
          <pc:docMk/>
          <pc:sldMk cId="933266158" sldId="337"/>
        </pc:sldMkLst>
        <pc:spChg chg="add mod">
          <ac:chgData name="Matlovič Pavol" userId="4c4a6304-073f-4069-b71d-78634eb7394b" providerId="ADAL" clId="{518D9BF1-672F-400B-B728-E50F706BB343}" dt="2023-02-20T10:35:50.287" v="3042" actId="255"/>
          <ac:spMkLst>
            <pc:docMk/>
            <pc:sldMk cId="933266158" sldId="337"/>
            <ac:spMk id="2" creationId="{9B13A601-4EEF-EA65-39E0-3D2990AB1559}"/>
          </ac:spMkLst>
        </pc:spChg>
        <pc:spChg chg="mod">
          <ac:chgData name="Matlovič Pavol" userId="4c4a6304-073f-4069-b71d-78634eb7394b" providerId="ADAL" clId="{518D9BF1-672F-400B-B728-E50F706BB343}" dt="2023-02-20T10:21:02.633" v="2775" actId="20577"/>
          <ac:spMkLst>
            <pc:docMk/>
            <pc:sldMk cId="933266158" sldId="337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0T09:56:42.069" v="2752" actId="478"/>
          <ac:spMkLst>
            <pc:docMk/>
            <pc:sldMk cId="933266158" sldId="337"/>
            <ac:spMk id="22" creationId="{9BBAF919-EDA7-381A-E065-09EA484EE455}"/>
          </ac:spMkLst>
        </pc:spChg>
        <pc:picChg chg="del">
          <ac:chgData name="Matlovič Pavol" userId="4c4a6304-073f-4069-b71d-78634eb7394b" providerId="ADAL" clId="{518D9BF1-672F-400B-B728-E50F706BB343}" dt="2023-02-20T09:56:17.368" v="2748" actId="478"/>
          <ac:picMkLst>
            <pc:docMk/>
            <pc:sldMk cId="933266158" sldId="337"/>
            <ac:picMk id="3" creationId="{9ED931B5-0A21-414C-80FE-A7F7D989519B}"/>
          </ac:picMkLst>
        </pc:picChg>
        <pc:picChg chg="del">
          <ac:chgData name="Matlovič Pavol" userId="4c4a6304-073f-4069-b71d-78634eb7394b" providerId="ADAL" clId="{518D9BF1-672F-400B-B728-E50F706BB343}" dt="2023-02-20T09:56:16.972" v="2747" actId="478"/>
          <ac:picMkLst>
            <pc:docMk/>
            <pc:sldMk cId="933266158" sldId="337"/>
            <ac:picMk id="7" creationId="{F38E0A4A-9376-1088-3701-3DCFAC3CF7F2}"/>
          </ac:picMkLst>
        </pc:picChg>
        <pc:picChg chg="del">
          <ac:chgData name="Matlovič Pavol" userId="4c4a6304-073f-4069-b71d-78634eb7394b" providerId="ADAL" clId="{518D9BF1-672F-400B-B728-E50F706BB343}" dt="2023-02-20T09:56:17.804" v="2749" actId="478"/>
          <ac:picMkLst>
            <pc:docMk/>
            <pc:sldMk cId="933266158" sldId="337"/>
            <ac:picMk id="12" creationId="{62117F43-58D3-CAB3-BB13-0DDE40B1AA06}"/>
          </ac:picMkLst>
        </pc:picChg>
        <pc:picChg chg="del">
          <ac:chgData name="Matlovič Pavol" userId="4c4a6304-073f-4069-b71d-78634eb7394b" providerId="ADAL" clId="{518D9BF1-672F-400B-B728-E50F706BB343}" dt="2023-02-20T09:56:18.193" v="2750" actId="478"/>
          <ac:picMkLst>
            <pc:docMk/>
            <pc:sldMk cId="933266158" sldId="337"/>
            <ac:picMk id="19" creationId="{A1BC2BBD-6DB4-72B7-93A4-9B838CBD93BD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36.347" v="6764" actId="478"/>
        <pc:sldMkLst>
          <pc:docMk/>
          <pc:sldMk cId="3585818167" sldId="338"/>
        </pc:sldMkLst>
        <pc:spChg chg="del">
          <ac:chgData name="Matlovič Pavol" userId="4c4a6304-073f-4069-b71d-78634eb7394b" providerId="ADAL" clId="{518D9BF1-672F-400B-B728-E50F706BB343}" dt="2023-02-20T13:52:27.872" v="3514" actId="478"/>
          <ac:spMkLst>
            <pc:docMk/>
            <pc:sldMk cId="3585818167" sldId="338"/>
            <ac:spMk id="2" creationId="{9B13A601-4EEF-EA65-39E0-3D2990AB1559}"/>
          </ac:spMkLst>
        </pc:spChg>
        <pc:spChg chg="add mod">
          <ac:chgData name="Matlovič Pavol" userId="4c4a6304-073f-4069-b71d-78634eb7394b" providerId="ADAL" clId="{518D9BF1-672F-400B-B728-E50F706BB343}" dt="2023-02-21T09:30:33.089" v="3852" actId="20577"/>
          <ac:spMkLst>
            <pc:docMk/>
            <pc:sldMk cId="3585818167" sldId="338"/>
            <ac:spMk id="3" creationId="{1505A928-A3F6-FE75-8707-739B9424277C}"/>
          </ac:spMkLst>
        </pc:spChg>
        <pc:spChg chg="add mod">
          <ac:chgData name="Matlovič Pavol" userId="4c4a6304-073f-4069-b71d-78634eb7394b" providerId="ADAL" clId="{518D9BF1-672F-400B-B728-E50F706BB343}" dt="2023-02-21T09:30:58.463" v="3858" actId="1076"/>
          <ac:spMkLst>
            <pc:docMk/>
            <pc:sldMk cId="3585818167" sldId="338"/>
            <ac:spMk id="7" creationId="{44381A0B-4847-7026-6917-846E700F163A}"/>
          </ac:spMkLst>
        </pc:spChg>
        <pc:spChg chg="mod">
          <ac:chgData name="Matlovič Pavol" userId="4c4a6304-073f-4069-b71d-78634eb7394b" providerId="ADAL" clId="{518D9BF1-672F-400B-B728-E50F706BB343}" dt="2023-02-21T09:30:07.740" v="3804"/>
          <ac:spMkLst>
            <pc:docMk/>
            <pc:sldMk cId="3585818167" sldId="338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36.347" v="6764" actId="478"/>
          <ac:spMkLst>
            <pc:docMk/>
            <pc:sldMk cId="3585818167" sldId="338"/>
            <ac:spMk id="9" creationId="{2B2B556A-434A-498C-897A-E19C4DB444B6}"/>
          </ac:spMkLst>
        </pc:spChg>
        <pc:cxnChg chg="add mod">
          <ac:chgData name="Matlovič Pavol" userId="4c4a6304-073f-4069-b71d-78634eb7394b" providerId="ADAL" clId="{518D9BF1-672F-400B-B728-E50F706BB343}" dt="2023-02-21T09:30:54.172" v="3857" actId="1076"/>
          <ac:cxnSpMkLst>
            <pc:docMk/>
            <pc:sldMk cId="3585818167" sldId="338"/>
            <ac:cxnSpMk id="4" creationId="{8DDD51E7-BBFF-DCA8-D1A6-C299C584AAAE}"/>
          </ac:cxnSpMkLst>
        </pc:cxnChg>
        <pc:cxnChg chg="add mod">
          <ac:chgData name="Matlovič Pavol" userId="4c4a6304-073f-4069-b71d-78634eb7394b" providerId="ADAL" clId="{518D9BF1-672F-400B-B728-E50F706BB343}" dt="2023-02-21T09:30:50.962" v="3856" actId="1076"/>
          <ac:cxnSpMkLst>
            <pc:docMk/>
            <pc:sldMk cId="3585818167" sldId="338"/>
            <ac:cxnSpMk id="5" creationId="{6BF37392-D3F0-7F15-9911-3AFD1DD987C5}"/>
          </ac:cxnSpMkLst>
        </pc:cxnChg>
      </pc:sldChg>
      <pc:sldChg chg="addSp delSp modSp add mod">
        <pc:chgData name="Matlovič Pavol" userId="4c4a6304-073f-4069-b71d-78634eb7394b" providerId="ADAL" clId="{518D9BF1-672F-400B-B728-E50F706BB343}" dt="2023-02-24T10:08:49.272" v="6776" actId="478"/>
        <pc:sldMkLst>
          <pc:docMk/>
          <pc:sldMk cId="122118170" sldId="339"/>
        </pc:sldMkLst>
        <pc:spChg chg="del">
          <ac:chgData name="Matlovič Pavol" userId="4c4a6304-073f-4069-b71d-78634eb7394b" providerId="ADAL" clId="{518D9BF1-672F-400B-B728-E50F706BB343}" dt="2023-02-20T10:22:39.797" v="2777" actId="478"/>
          <ac:spMkLst>
            <pc:docMk/>
            <pc:sldMk cId="122118170" sldId="339"/>
            <ac:spMk id="2" creationId="{9B13A601-4EEF-EA65-39E0-3D2990AB1559}"/>
          </ac:spMkLst>
        </pc:spChg>
        <pc:spChg chg="add mod">
          <ac:chgData name="Matlovič Pavol" userId="4c4a6304-073f-4069-b71d-78634eb7394b" providerId="ADAL" clId="{518D9BF1-672F-400B-B728-E50F706BB343}" dt="2023-02-22T10:51:37.691" v="5988" actId="255"/>
          <ac:spMkLst>
            <pc:docMk/>
            <pc:sldMk cId="122118170" sldId="339"/>
            <ac:spMk id="3" creationId="{314F7CF7-A347-F9A5-D7F2-5BA346EA4E9E}"/>
          </ac:spMkLst>
        </pc:spChg>
        <pc:spChg chg="mod">
          <ac:chgData name="Matlovič Pavol" userId="4c4a6304-073f-4069-b71d-78634eb7394b" providerId="ADAL" clId="{518D9BF1-672F-400B-B728-E50F706BB343}" dt="2023-02-22T10:40:17.195" v="5735" actId="20577"/>
          <ac:spMkLst>
            <pc:docMk/>
            <pc:sldMk cId="122118170" sldId="339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49.272" v="6776" actId="478"/>
          <ac:spMkLst>
            <pc:docMk/>
            <pc:sldMk cId="122118170" sldId="339"/>
            <ac:spMk id="9" creationId="{2B2B556A-434A-498C-897A-E19C4DB444B6}"/>
          </ac:spMkLst>
        </pc:spChg>
        <pc:picChg chg="add mod">
          <ac:chgData name="Matlovič Pavol" userId="4c4a6304-073f-4069-b71d-78634eb7394b" providerId="ADAL" clId="{518D9BF1-672F-400B-B728-E50F706BB343}" dt="2023-02-22T10:51:42.415" v="5989" actId="1076"/>
          <ac:picMkLst>
            <pc:docMk/>
            <pc:sldMk cId="122118170" sldId="339"/>
            <ac:picMk id="2" creationId="{A3B47D7E-B10E-7F82-C9F5-B17D50090F16}"/>
          </ac:picMkLst>
        </pc:picChg>
        <pc:picChg chg="add del mod">
          <ac:chgData name="Matlovič Pavol" userId="4c4a6304-073f-4069-b71d-78634eb7394b" providerId="ADAL" clId="{518D9BF1-672F-400B-B728-E50F706BB343}" dt="2023-02-21T10:03:39.918" v="4291"/>
          <ac:picMkLst>
            <pc:docMk/>
            <pc:sldMk cId="122118170" sldId="339"/>
            <ac:picMk id="2" creationId="{DB7B44A3-160D-6B0F-F9BA-CB4686A6AB50}"/>
          </ac:picMkLst>
        </pc:picChg>
        <pc:picChg chg="add del mod">
          <ac:chgData name="Matlovič Pavol" userId="4c4a6304-073f-4069-b71d-78634eb7394b" providerId="ADAL" clId="{518D9BF1-672F-400B-B728-E50F706BB343}" dt="2023-02-21T10:03:39.918" v="4291"/>
          <ac:picMkLst>
            <pc:docMk/>
            <pc:sldMk cId="122118170" sldId="339"/>
            <ac:picMk id="3" creationId="{2F809742-E020-ABED-D2AB-CC6DE62EE481}"/>
          </ac:picMkLst>
        </pc:picChg>
        <pc:picChg chg="add mod">
          <ac:chgData name="Matlovič Pavol" userId="4c4a6304-073f-4069-b71d-78634eb7394b" providerId="ADAL" clId="{518D9BF1-672F-400B-B728-E50F706BB343}" dt="2023-02-22T10:51:44.665" v="5990" actId="1076"/>
          <ac:picMkLst>
            <pc:docMk/>
            <pc:sldMk cId="122118170" sldId="339"/>
            <ac:picMk id="4" creationId="{A1D6987D-1C9E-762C-E474-F6F17665B04D}"/>
          </ac:picMkLst>
        </pc:picChg>
        <pc:picChg chg="add del mod">
          <ac:chgData name="Matlovič Pavol" userId="4c4a6304-073f-4069-b71d-78634eb7394b" providerId="ADAL" clId="{518D9BF1-672F-400B-B728-E50F706BB343}" dt="2023-02-21T10:03:39.918" v="4291"/>
          <ac:picMkLst>
            <pc:docMk/>
            <pc:sldMk cId="122118170" sldId="339"/>
            <ac:picMk id="4" creationId="{E4FED044-6E6E-42AC-5D1F-D0A3834FCCF6}"/>
          </ac:picMkLst>
        </pc:picChg>
      </pc:sldChg>
      <pc:sldChg chg="addSp delSp modSp add mod modAnim">
        <pc:chgData name="Matlovič Pavol" userId="4c4a6304-073f-4069-b71d-78634eb7394b" providerId="ADAL" clId="{518D9BF1-672F-400B-B728-E50F706BB343}" dt="2023-02-24T10:08:37.205" v="6765" actId="478"/>
        <pc:sldMkLst>
          <pc:docMk/>
          <pc:sldMk cId="1886472267" sldId="340"/>
        </pc:sldMkLst>
        <pc:spChg chg="mod">
          <ac:chgData name="Matlovič Pavol" userId="4c4a6304-073f-4069-b71d-78634eb7394b" providerId="ADAL" clId="{518D9BF1-672F-400B-B728-E50F706BB343}" dt="2023-02-21T10:02:48.787" v="4284" actId="6549"/>
          <ac:spMkLst>
            <pc:docMk/>
            <pc:sldMk cId="1886472267" sldId="340"/>
            <ac:spMk id="2" creationId="{9B13A601-4EEF-EA65-39E0-3D2990AB1559}"/>
          </ac:spMkLst>
        </pc:spChg>
        <pc:spChg chg="mod">
          <ac:chgData name="Matlovič Pavol" userId="4c4a6304-073f-4069-b71d-78634eb7394b" providerId="ADAL" clId="{518D9BF1-672F-400B-B728-E50F706BB343}" dt="2023-02-21T09:31:11.039" v="3866" actId="20577"/>
          <ac:spMkLst>
            <pc:docMk/>
            <pc:sldMk cId="1886472267" sldId="340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37.205" v="6765" actId="478"/>
          <ac:spMkLst>
            <pc:docMk/>
            <pc:sldMk cId="1886472267" sldId="340"/>
            <ac:spMk id="9" creationId="{2B2B556A-434A-498C-897A-E19C4DB444B6}"/>
          </ac:spMkLst>
        </pc:spChg>
        <pc:picChg chg="add mod">
          <ac:chgData name="Matlovič Pavol" userId="4c4a6304-073f-4069-b71d-78634eb7394b" providerId="ADAL" clId="{518D9BF1-672F-400B-B728-E50F706BB343}" dt="2023-02-21T09:49:03.299" v="4143" actId="1076"/>
          <ac:picMkLst>
            <pc:docMk/>
            <pc:sldMk cId="1886472267" sldId="340"/>
            <ac:picMk id="3" creationId="{21DABD4F-3307-5722-9266-B9E5F309221D}"/>
          </ac:picMkLst>
        </pc:picChg>
        <pc:picChg chg="add mod">
          <ac:chgData name="Matlovič Pavol" userId="4c4a6304-073f-4069-b71d-78634eb7394b" providerId="ADAL" clId="{518D9BF1-672F-400B-B728-E50F706BB343}" dt="2023-02-22T07:55:49.064" v="4356" actId="14100"/>
          <ac:picMkLst>
            <pc:docMk/>
            <pc:sldMk cId="1886472267" sldId="340"/>
            <ac:picMk id="4" creationId="{7CC4BC30-FDF6-B10D-DF9C-D99A0568764F}"/>
          </ac:picMkLst>
        </pc:picChg>
        <pc:picChg chg="add mod">
          <ac:chgData name="Matlovič Pavol" userId="4c4a6304-073f-4069-b71d-78634eb7394b" providerId="ADAL" clId="{518D9BF1-672F-400B-B728-E50F706BB343}" dt="2023-02-22T07:55:58.440" v="4358" actId="1076"/>
          <ac:picMkLst>
            <pc:docMk/>
            <pc:sldMk cId="1886472267" sldId="340"/>
            <ac:picMk id="5" creationId="{F49ED3DA-6A7C-65D8-9453-CDB247E88A84}"/>
          </ac:picMkLst>
        </pc:picChg>
        <pc:picChg chg="add mod">
          <ac:chgData name="Matlovič Pavol" userId="4c4a6304-073f-4069-b71d-78634eb7394b" providerId="ADAL" clId="{518D9BF1-672F-400B-B728-E50F706BB343}" dt="2023-02-22T07:55:37.386" v="4354" actId="1076"/>
          <ac:picMkLst>
            <pc:docMk/>
            <pc:sldMk cId="1886472267" sldId="340"/>
            <ac:picMk id="7" creationId="{16DC8684-07FC-28A6-BFC6-96AFF5006DD8}"/>
          </ac:picMkLst>
        </pc:picChg>
      </pc:sldChg>
      <pc:sldChg chg="addSp delSp modSp add mod modAnim">
        <pc:chgData name="Matlovič Pavol" userId="4c4a6304-073f-4069-b71d-78634eb7394b" providerId="ADAL" clId="{518D9BF1-672F-400B-B728-E50F706BB343}" dt="2023-02-24T10:08:47.007" v="6774" actId="478"/>
        <pc:sldMkLst>
          <pc:docMk/>
          <pc:sldMk cId="3720520461" sldId="341"/>
        </pc:sldMkLst>
        <pc:spChg chg="del mod">
          <ac:chgData name="Matlovič Pavol" userId="4c4a6304-073f-4069-b71d-78634eb7394b" providerId="ADAL" clId="{518D9BF1-672F-400B-B728-E50F706BB343}" dt="2023-02-22T10:38:36.963" v="5682" actId="478"/>
          <ac:spMkLst>
            <pc:docMk/>
            <pc:sldMk cId="3720520461" sldId="341"/>
            <ac:spMk id="2" creationId="{9B13A601-4EEF-EA65-39E0-3D2990AB1559}"/>
          </ac:spMkLst>
        </pc:spChg>
        <pc:spChg chg="mod">
          <ac:chgData name="Matlovič Pavol" userId="4c4a6304-073f-4069-b71d-78634eb7394b" providerId="ADAL" clId="{518D9BF1-672F-400B-B728-E50F706BB343}" dt="2023-02-22T10:39:02.770" v="5691" actId="20577"/>
          <ac:spMkLst>
            <pc:docMk/>
            <pc:sldMk cId="3720520461" sldId="341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47.007" v="6774" actId="478"/>
          <ac:spMkLst>
            <pc:docMk/>
            <pc:sldMk cId="3720520461" sldId="341"/>
            <ac:spMk id="9" creationId="{2B2B556A-434A-498C-897A-E19C4DB444B6}"/>
          </ac:spMkLst>
        </pc:spChg>
        <pc:picChg chg="add mod">
          <ac:chgData name="Matlovič Pavol" userId="4c4a6304-073f-4069-b71d-78634eb7394b" providerId="ADAL" clId="{518D9BF1-672F-400B-B728-E50F706BB343}" dt="2023-02-22T10:38:40.084" v="5683" actId="1076"/>
          <ac:picMkLst>
            <pc:docMk/>
            <pc:sldMk cId="3720520461" sldId="341"/>
            <ac:picMk id="3" creationId="{0929736B-E39E-581E-F0DD-CF66D97D4226}"/>
          </ac:picMkLst>
        </pc:picChg>
      </pc:sldChg>
      <pc:sldChg chg="addSp delSp modSp add del mod">
        <pc:chgData name="Matlovič Pavol" userId="4c4a6304-073f-4069-b71d-78634eb7394b" providerId="ADAL" clId="{518D9BF1-672F-400B-B728-E50F706BB343}" dt="2023-02-24T10:08:22.954" v="6757" actId="478"/>
        <pc:sldMkLst>
          <pc:docMk/>
          <pc:sldMk cId="2681725499" sldId="342"/>
        </pc:sldMkLst>
        <pc:spChg chg="mod">
          <ac:chgData name="Matlovič Pavol" userId="4c4a6304-073f-4069-b71d-78634eb7394b" providerId="ADAL" clId="{518D9BF1-672F-400B-B728-E50F706BB343}" dt="2023-02-20T12:39:18.150" v="3166" actId="20577"/>
          <ac:spMkLst>
            <pc:docMk/>
            <pc:sldMk cId="2681725499" sldId="342"/>
            <ac:spMk id="2" creationId="{9B13A601-4EEF-EA65-39E0-3D2990AB1559}"/>
          </ac:spMkLst>
        </pc:spChg>
        <pc:spChg chg="del">
          <ac:chgData name="Matlovič Pavol" userId="4c4a6304-073f-4069-b71d-78634eb7394b" providerId="ADAL" clId="{518D9BF1-672F-400B-B728-E50F706BB343}" dt="2023-02-24T10:08:22.954" v="6757" actId="478"/>
          <ac:spMkLst>
            <pc:docMk/>
            <pc:sldMk cId="2681725499" sldId="342"/>
            <ac:spMk id="9" creationId="{2B2B556A-434A-498C-897A-E19C4DB444B6}"/>
          </ac:spMkLst>
        </pc:spChg>
        <pc:picChg chg="add del mod">
          <ac:chgData name="Matlovič Pavol" userId="4c4a6304-073f-4069-b71d-78634eb7394b" providerId="ADAL" clId="{518D9BF1-672F-400B-B728-E50F706BB343}" dt="2023-02-20T10:41:31.469" v="3052" actId="478"/>
          <ac:picMkLst>
            <pc:docMk/>
            <pc:sldMk cId="2681725499" sldId="342"/>
            <ac:picMk id="3" creationId="{6957CCC9-A513-6F64-0BAD-7DE3F769821A}"/>
          </ac:picMkLst>
        </pc:picChg>
        <pc:picChg chg="add del mod">
          <ac:chgData name="Matlovič Pavol" userId="4c4a6304-073f-4069-b71d-78634eb7394b" providerId="ADAL" clId="{518D9BF1-672F-400B-B728-E50F706BB343}" dt="2023-02-20T10:41:32.871" v="3054" actId="478"/>
          <ac:picMkLst>
            <pc:docMk/>
            <pc:sldMk cId="2681725499" sldId="342"/>
            <ac:picMk id="4" creationId="{38E6C5C5-42F2-36D5-08DE-67FA57C75A77}"/>
          </ac:picMkLst>
        </pc:picChg>
        <pc:picChg chg="add del mod">
          <ac:chgData name="Matlovič Pavol" userId="4c4a6304-073f-4069-b71d-78634eb7394b" providerId="ADAL" clId="{518D9BF1-672F-400B-B728-E50F706BB343}" dt="2023-02-20T10:41:33.309" v="3055" actId="478"/>
          <ac:picMkLst>
            <pc:docMk/>
            <pc:sldMk cId="2681725499" sldId="342"/>
            <ac:picMk id="5" creationId="{1FAA85A0-B148-A673-FFBD-A681A16593A9}"/>
          </ac:picMkLst>
        </pc:picChg>
        <pc:picChg chg="add del mod">
          <ac:chgData name="Matlovič Pavol" userId="4c4a6304-073f-4069-b71d-78634eb7394b" providerId="ADAL" clId="{518D9BF1-672F-400B-B728-E50F706BB343}" dt="2023-02-20T10:41:32.340" v="3053" actId="478"/>
          <ac:picMkLst>
            <pc:docMk/>
            <pc:sldMk cId="2681725499" sldId="342"/>
            <ac:picMk id="7" creationId="{C1DF961E-D91C-00CC-1019-D61B088F6D30}"/>
          </ac:picMkLst>
        </pc:picChg>
        <pc:picChg chg="add del mod">
          <ac:chgData name="Matlovič Pavol" userId="4c4a6304-073f-4069-b71d-78634eb7394b" providerId="ADAL" clId="{518D9BF1-672F-400B-B728-E50F706BB343}" dt="2023-02-20T10:50:36.360" v="3125" actId="478"/>
          <ac:picMkLst>
            <pc:docMk/>
            <pc:sldMk cId="2681725499" sldId="342"/>
            <ac:picMk id="12" creationId="{D61FD811-33AC-6530-FC9D-38765E9FE53D}"/>
          </ac:picMkLst>
        </pc:picChg>
        <pc:picChg chg="add mod">
          <ac:chgData name="Matlovič Pavol" userId="4c4a6304-073f-4069-b71d-78634eb7394b" providerId="ADAL" clId="{518D9BF1-672F-400B-B728-E50F706BB343}" dt="2023-02-20T10:45:12.069" v="3123" actId="1076"/>
          <ac:picMkLst>
            <pc:docMk/>
            <pc:sldMk cId="2681725499" sldId="342"/>
            <ac:picMk id="14" creationId="{9BF1BD43-1000-05D5-66DE-BE9B9A15B20B}"/>
          </ac:picMkLst>
        </pc:picChg>
        <pc:picChg chg="add mod">
          <ac:chgData name="Matlovič Pavol" userId="4c4a6304-073f-4069-b71d-78634eb7394b" providerId="ADAL" clId="{518D9BF1-672F-400B-B728-E50F706BB343}" dt="2023-02-20T10:45:05.170" v="3121" actId="1076"/>
          <ac:picMkLst>
            <pc:docMk/>
            <pc:sldMk cId="2681725499" sldId="342"/>
            <ac:picMk id="16" creationId="{623C0FB4-117C-77B1-8363-340D0BF49B4D}"/>
          </ac:picMkLst>
        </pc:picChg>
        <pc:picChg chg="add mod">
          <ac:chgData name="Matlovič Pavol" userId="4c4a6304-073f-4069-b71d-78634eb7394b" providerId="ADAL" clId="{518D9BF1-672F-400B-B728-E50F706BB343}" dt="2023-02-20T10:45:09.581" v="3122" actId="1076"/>
          <ac:picMkLst>
            <pc:docMk/>
            <pc:sldMk cId="2681725499" sldId="342"/>
            <ac:picMk id="18" creationId="{97CCB1A4-BDD8-BE76-53C3-75FD059CCE1D}"/>
          </ac:picMkLst>
        </pc:picChg>
        <pc:picChg chg="add mod">
          <ac:chgData name="Matlovič Pavol" userId="4c4a6304-073f-4069-b71d-78634eb7394b" providerId="ADAL" clId="{518D9BF1-672F-400B-B728-E50F706BB343}" dt="2023-02-20T10:44:06.541" v="3113" actId="1076"/>
          <ac:picMkLst>
            <pc:docMk/>
            <pc:sldMk cId="2681725499" sldId="342"/>
            <ac:picMk id="20" creationId="{AD931E99-6F00-8AE3-29EA-396ACE88CE39}"/>
          </ac:picMkLst>
        </pc:picChg>
        <pc:picChg chg="add mod">
          <ac:chgData name="Matlovič Pavol" userId="4c4a6304-073f-4069-b71d-78634eb7394b" providerId="ADAL" clId="{518D9BF1-672F-400B-B728-E50F706BB343}" dt="2023-02-20T10:44:00.647" v="3112" actId="1076"/>
          <ac:picMkLst>
            <pc:docMk/>
            <pc:sldMk cId="2681725499" sldId="342"/>
            <ac:picMk id="22" creationId="{BB99D33E-7605-17A1-D9D4-58E31A58DCB8}"/>
          </ac:picMkLst>
        </pc:picChg>
        <pc:picChg chg="add del">
          <ac:chgData name="Matlovič Pavol" userId="4c4a6304-073f-4069-b71d-78634eb7394b" providerId="ADAL" clId="{518D9BF1-672F-400B-B728-E50F706BB343}" dt="2023-02-20T10:44:36.668" v="3117" actId="478"/>
          <ac:picMkLst>
            <pc:docMk/>
            <pc:sldMk cId="2681725499" sldId="342"/>
            <ac:picMk id="26" creationId="{AEAAAD1B-FF37-81B2-EC32-DA5A6060B267}"/>
          </ac:picMkLst>
        </pc:picChg>
        <pc:picChg chg="add mod">
          <ac:chgData name="Matlovič Pavol" userId="4c4a6304-073f-4069-b71d-78634eb7394b" providerId="ADAL" clId="{518D9BF1-672F-400B-B728-E50F706BB343}" dt="2023-02-20T10:50:54.348" v="3135" actId="14100"/>
          <ac:picMkLst>
            <pc:docMk/>
            <pc:sldMk cId="2681725499" sldId="342"/>
            <ac:picMk id="31" creationId="{08A02733-4EDF-4838-6BFC-D4FCD4DCD2F2}"/>
          </ac:picMkLst>
        </pc:picChg>
        <pc:cxnChg chg="add mod">
          <ac:chgData name="Matlovič Pavol" userId="4c4a6304-073f-4069-b71d-78634eb7394b" providerId="ADAL" clId="{518D9BF1-672F-400B-B728-E50F706BB343}" dt="2023-02-21T09:11:16.838" v="3683" actId="13822"/>
          <ac:cxnSpMkLst>
            <pc:docMk/>
            <pc:sldMk cId="2681725499" sldId="342"/>
            <ac:cxnSpMk id="24" creationId="{94D8F688-5EAB-F81A-A1C3-33D34063FA50}"/>
          </ac:cxnSpMkLst>
        </pc:cxnChg>
        <pc:cxnChg chg="add mod">
          <ac:chgData name="Matlovič Pavol" userId="4c4a6304-073f-4069-b71d-78634eb7394b" providerId="ADAL" clId="{518D9BF1-672F-400B-B728-E50F706BB343}" dt="2023-02-21T09:11:25.273" v="3685" actId="208"/>
          <ac:cxnSpMkLst>
            <pc:docMk/>
            <pc:sldMk cId="2681725499" sldId="342"/>
            <ac:cxnSpMk id="28" creationId="{CF8AEC85-5CBF-C4FC-4D07-F5B5F75ABAA5}"/>
          </ac:cxnSpMkLst>
        </pc:cxnChg>
        <pc:cxnChg chg="add mod">
          <ac:chgData name="Matlovič Pavol" userId="4c4a6304-073f-4069-b71d-78634eb7394b" providerId="ADAL" clId="{518D9BF1-672F-400B-B728-E50F706BB343}" dt="2023-02-21T09:11:23.082" v="3684" actId="208"/>
          <ac:cxnSpMkLst>
            <pc:docMk/>
            <pc:sldMk cId="2681725499" sldId="342"/>
            <ac:cxnSpMk id="29" creationId="{4FE3D0D3-878F-EE2E-9285-04CC0E3B67B9}"/>
          </ac:cxnSpMkLst>
        </pc:cxnChg>
      </pc:sldChg>
      <pc:sldChg chg="addSp delSp modSp add mod">
        <pc:chgData name="Matlovič Pavol" userId="4c4a6304-073f-4069-b71d-78634eb7394b" providerId="ADAL" clId="{518D9BF1-672F-400B-B728-E50F706BB343}" dt="2023-02-24T10:08:20.862" v="6756" actId="478"/>
        <pc:sldMkLst>
          <pc:docMk/>
          <pc:sldMk cId="3834884623" sldId="343"/>
        </pc:sldMkLst>
        <pc:spChg chg="del mod">
          <ac:chgData name="Matlovič Pavol" userId="4c4a6304-073f-4069-b71d-78634eb7394b" providerId="ADAL" clId="{518D9BF1-672F-400B-B728-E50F706BB343}" dt="2023-02-20T12:50:16.589" v="3225" actId="478"/>
          <ac:spMkLst>
            <pc:docMk/>
            <pc:sldMk cId="3834884623" sldId="343"/>
            <ac:spMk id="2" creationId="{9B13A601-4EEF-EA65-39E0-3D2990AB1559}"/>
          </ac:spMkLst>
        </pc:spChg>
        <pc:spChg chg="add mod">
          <ac:chgData name="Matlovič Pavol" userId="4c4a6304-073f-4069-b71d-78634eb7394b" providerId="ADAL" clId="{518D9BF1-672F-400B-B728-E50F706BB343}" dt="2023-02-20T12:55:07.171" v="3308" actId="20577"/>
          <ac:spMkLst>
            <pc:docMk/>
            <pc:sldMk cId="3834884623" sldId="343"/>
            <ac:spMk id="5" creationId="{2B70AB70-576F-91DF-0ACF-FAD51A94CDE2}"/>
          </ac:spMkLst>
        </pc:spChg>
        <pc:spChg chg="add mod">
          <ac:chgData name="Matlovič Pavol" userId="4c4a6304-073f-4069-b71d-78634eb7394b" providerId="ADAL" clId="{518D9BF1-672F-400B-B728-E50F706BB343}" dt="2023-02-20T12:54:54.707" v="3293" actId="6549"/>
          <ac:spMkLst>
            <pc:docMk/>
            <pc:sldMk cId="3834884623" sldId="343"/>
            <ac:spMk id="7" creationId="{6465E07A-8E0B-E037-3DE5-6956162B95C0}"/>
          </ac:spMkLst>
        </pc:spChg>
        <pc:spChg chg="mod">
          <ac:chgData name="Matlovič Pavol" userId="4c4a6304-073f-4069-b71d-78634eb7394b" providerId="ADAL" clId="{518D9BF1-672F-400B-B728-E50F706BB343}" dt="2023-02-20T12:49:57.063" v="3223" actId="20577"/>
          <ac:spMkLst>
            <pc:docMk/>
            <pc:sldMk cId="3834884623" sldId="343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20.862" v="6756" actId="478"/>
          <ac:spMkLst>
            <pc:docMk/>
            <pc:sldMk cId="3834884623" sldId="343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0T12:59:20.493" v="3332" actId="1076"/>
          <ac:spMkLst>
            <pc:docMk/>
            <pc:sldMk cId="3834884623" sldId="343"/>
            <ac:spMk id="12" creationId="{AD7FF107-4761-935E-B222-E4C41FB0BBE5}"/>
          </ac:spMkLst>
        </pc:spChg>
        <pc:picChg chg="add del mod">
          <ac:chgData name="Matlovič Pavol" userId="4c4a6304-073f-4069-b71d-78634eb7394b" providerId="ADAL" clId="{518D9BF1-672F-400B-B728-E50F706BB343}" dt="2023-02-20T12:51:29.204" v="3248" actId="478"/>
          <ac:picMkLst>
            <pc:docMk/>
            <pc:sldMk cId="3834884623" sldId="343"/>
            <ac:picMk id="4" creationId="{B288553F-E8A5-3182-C7EC-ECC85ECD3882}"/>
          </ac:picMkLst>
        </pc:picChg>
        <pc:picChg chg="add mod">
          <ac:chgData name="Matlovič Pavol" userId="4c4a6304-073f-4069-b71d-78634eb7394b" providerId="ADAL" clId="{518D9BF1-672F-400B-B728-E50F706BB343}" dt="2023-02-20T12:59:18.273" v="3331" actId="1076"/>
          <ac:picMkLst>
            <pc:docMk/>
            <pc:sldMk cId="3834884623" sldId="343"/>
            <ac:picMk id="11" creationId="{01E4EB2E-86D0-7B04-2A97-2F8145C20A4F}"/>
          </ac:picMkLst>
        </pc:picChg>
        <pc:picChg chg="add del mod">
          <ac:chgData name="Matlovič Pavol" userId="4c4a6304-073f-4069-b71d-78634eb7394b" providerId="ADAL" clId="{518D9BF1-672F-400B-B728-E50F706BB343}" dt="2023-02-20T12:58:02.488" v="3314" actId="478"/>
          <ac:picMkLst>
            <pc:docMk/>
            <pc:sldMk cId="3834884623" sldId="343"/>
            <ac:picMk id="13" creationId="{62F0EC64-700E-CAFE-68ED-07EB769607CE}"/>
          </ac:picMkLst>
        </pc:picChg>
        <pc:picChg chg="del">
          <ac:chgData name="Matlovič Pavol" userId="4c4a6304-073f-4069-b71d-78634eb7394b" providerId="ADAL" clId="{518D9BF1-672F-400B-B728-E50F706BB343}" dt="2023-02-20T12:48:41.130" v="3182" actId="478"/>
          <ac:picMkLst>
            <pc:docMk/>
            <pc:sldMk cId="3834884623" sldId="343"/>
            <ac:picMk id="14" creationId="{9BF1BD43-1000-05D5-66DE-BE9B9A15B20B}"/>
          </ac:picMkLst>
        </pc:picChg>
        <pc:picChg chg="del">
          <ac:chgData name="Matlovič Pavol" userId="4c4a6304-073f-4069-b71d-78634eb7394b" providerId="ADAL" clId="{518D9BF1-672F-400B-B728-E50F706BB343}" dt="2023-02-20T12:48:37.424" v="3175" actId="478"/>
          <ac:picMkLst>
            <pc:docMk/>
            <pc:sldMk cId="3834884623" sldId="343"/>
            <ac:picMk id="16" creationId="{623C0FB4-117C-77B1-8363-340D0BF49B4D}"/>
          </ac:picMkLst>
        </pc:picChg>
        <pc:picChg chg="add mod ord">
          <ac:chgData name="Matlovič Pavol" userId="4c4a6304-073f-4069-b71d-78634eb7394b" providerId="ADAL" clId="{518D9BF1-672F-400B-B728-E50F706BB343}" dt="2023-02-20T13:29:35.796" v="3353" actId="1076"/>
          <ac:picMkLst>
            <pc:docMk/>
            <pc:sldMk cId="3834884623" sldId="343"/>
            <ac:picMk id="17" creationId="{8A389838-0349-9FCA-AAC1-AA9DA42C51D2}"/>
          </ac:picMkLst>
        </pc:picChg>
        <pc:picChg chg="del">
          <ac:chgData name="Matlovič Pavol" userId="4c4a6304-073f-4069-b71d-78634eb7394b" providerId="ADAL" clId="{518D9BF1-672F-400B-B728-E50F706BB343}" dt="2023-02-20T12:48:40.769" v="3181" actId="478"/>
          <ac:picMkLst>
            <pc:docMk/>
            <pc:sldMk cId="3834884623" sldId="343"/>
            <ac:picMk id="18" creationId="{97CCB1A4-BDD8-BE76-53C3-75FD059CCE1D}"/>
          </ac:picMkLst>
        </pc:picChg>
        <pc:picChg chg="del">
          <ac:chgData name="Matlovič Pavol" userId="4c4a6304-073f-4069-b71d-78634eb7394b" providerId="ADAL" clId="{518D9BF1-672F-400B-B728-E50F706BB343}" dt="2023-02-20T12:48:38.491" v="3178" actId="478"/>
          <ac:picMkLst>
            <pc:docMk/>
            <pc:sldMk cId="3834884623" sldId="343"/>
            <ac:picMk id="20" creationId="{AD931E99-6F00-8AE3-29EA-396ACE88CE39}"/>
          </ac:picMkLst>
        </pc:picChg>
        <pc:picChg chg="del">
          <ac:chgData name="Matlovič Pavol" userId="4c4a6304-073f-4069-b71d-78634eb7394b" providerId="ADAL" clId="{518D9BF1-672F-400B-B728-E50F706BB343}" dt="2023-02-20T12:48:38.120" v="3177" actId="478"/>
          <ac:picMkLst>
            <pc:docMk/>
            <pc:sldMk cId="3834884623" sldId="343"/>
            <ac:picMk id="22" creationId="{BB99D33E-7605-17A1-D9D4-58E31A58DCB8}"/>
          </ac:picMkLst>
        </pc:picChg>
        <pc:picChg chg="del">
          <ac:chgData name="Matlovič Pavol" userId="4c4a6304-073f-4069-b71d-78634eb7394b" providerId="ADAL" clId="{518D9BF1-672F-400B-B728-E50F706BB343}" dt="2023-02-20T12:48:37.767" v="3176" actId="478"/>
          <ac:picMkLst>
            <pc:docMk/>
            <pc:sldMk cId="3834884623" sldId="343"/>
            <ac:picMk id="31" creationId="{08A02733-4EDF-4838-6BFC-D4FCD4DCD2F2}"/>
          </ac:picMkLst>
        </pc:picChg>
        <pc:cxnChg chg="del">
          <ac:chgData name="Matlovič Pavol" userId="4c4a6304-073f-4069-b71d-78634eb7394b" providerId="ADAL" clId="{518D9BF1-672F-400B-B728-E50F706BB343}" dt="2023-02-20T12:48:40.266" v="3180" actId="478"/>
          <ac:cxnSpMkLst>
            <pc:docMk/>
            <pc:sldMk cId="3834884623" sldId="343"/>
            <ac:cxnSpMk id="24" creationId="{94D8F688-5EAB-F81A-A1C3-33D34063FA50}"/>
          </ac:cxnSpMkLst>
        </pc:cxnChg>
        <pc:cxnChg chg="del">
          <ac:chgData name="Matlovič Pavol" userId="4c4a6304-073f-4069-b71d-78634eb7394b" providerId="ADAL" clId="{518D9BF1-672F-400B-B728-E50F706BB343}" dt="2023-02-20T12:48:42.273" v="3183" actId="478"/>
          <ac:cxnSpMkLst>
            <pc:docMk/>
            <pc:sldMk cId="3834884623" sldId="343"/>
            <ac:cxnSpMk id="28" creationId="{CF8AEC85-5CBF-C4FC-4D07-F5B5F75ABAA5}"/>
          </ac:cxnSpMkLst>
        </pc:cxnChg>
        <pc:cxnChg chg="del">
          <ac:chgData name="Matlovič Pavol" userId="4c4a6304-073f-4069-b71d-78634eb7394b" providerId="ADAL" clId="{518D9BF1-672F-400B-B728-E50F706BB343}" dt="2023-02-20T12:48:39.424" v="3179" actId="478"/>
          <ac:cxnSpMkLst>
            <pc:docMk/>
            <pc:sldMk cId="3834884623" sldId="343"/>
            <ac:cxnSpMk id="29" creationId="{4FE3D0D3-878F-EE2E-9285-04CC0E3B67B9}"/>
          </ac:cxnSpMkLst>
        </pc:cxnChg>
      </pc:sldChg>
      <pc:sldChg chg="addSp delSp modSp add mod">
        <pc:chgData name="Matlovič Pavol" userId="4c4a6304-073f-4069-b71d-78634eb7394b" providerId="ADAL" clId="{518D9BF1-672F-400B-B728-E50F706BB343}" dt="2023-02-24T10:08:33.163" v="6761" actId="478"/>
        <pc:sldMkLst>
          <pc:docMk/>
          <pc:sldMk cId="904039328" sldId="344"/>
        </pc:sldMkLst>
        <pc:spChg chg="del">
          <ac:chgData name="Matlovič Pavol" userId="4c4a6304-073f-4069-b71d-78634eb7394b" providerId="ADAL" clId="{518D9BF1-672F-400B-B728-E50F706BB343}" dt="2023-02-20T13:05:07.412" v="3337" actId="478"/>
          <ac:spMkLst>
            <pc:docMk/>
            <pc:sldMk cId="904039328" sldId="344"/>
            <ac:spMk id="5" creationId="{2B70AB70-576F-91DF-0ACF-FAD51A94CDE2}"/>
          </ac:spMkLst>
        </pc:spChg>
        <pc:spChg chg="del">
          <ac:chgData name="Matlovič Pavol" userId="4c4a6304-073f-4069-b71d-78634eb7394b" providerId="ADAL" clId="{518D9BF1-672F-400B-B728-E50F706BB343}" dt="2023-02-20T12:51:31.709" v="3249" actId="478"/>
          <ac:spMkLst>
            <pc:docMk/>
            <pc:sldMk cId="904039328" sldId="344"/>
            <ac:spMk id="7" creationId="{6465E07A-8E0B-E037-3DE5-6956162B95C0}"/>
          </ac:spMkLst>
        </pc:spChg>
        <pc:spChg chg="mod">
          <ac:chgData name="Matlovič Pavol" userId="4c4a6304-073f-4069-b71d-78634eb7394b" providerId="ADAL" clId="{518D9BF1-672F-400B-B728-E50F706BB343}" dt="2023-02-20T13:30:54.691" v="3473" actId="20577"/>
          <ac:spMkLst>
            <pc:docMk/>
            <pc:sldMk cId="904039328" sldId="344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33.163" v="6761" actId="478"/>
          <ac:spMkLst>
            <pc:docMk/>
            <pc:sldMk cId="904039328" sldId="344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2T08:06:52.095" v="4387" actId="20577"/>
          <ac:spMkLst>
            <pc:docMk/>
            <pc:sldMk cId="904039328" sldId="344"/>
            <ac:spMk id="12" creationId="{C084FC7F-1EC5-BA20-A04A-70FAFFBB05FE}"/>
          </ac:spMkLst>
        </pc:spChg>
        <pc:spChg chg="add mod">
          <ac:chgData name="Matlovič Pavol" userId="4c4a6304-073f-4069-b71d-78634eb7394b" providerId="ADAL" clId="{518D9BF1-672F-400B-B728-E50F706BB343}" dt="2023-02-20T13:34:30.339" v="3477" actId="1076"/>
          <ac:spMkLst>
            <pc:docMk/>
            <pc:sldMk cId="904039328" sldId="344"/>
            <ac:spMk id="13" creationId="{09B80A8E-71EC-86C0-3006-D57C0A4C5DA3}"/>
          </ac:spMkLst>
        </pc:spChg>
        <pc:picChg chg="add del mod">
          <ac:chgData name="Matlovič Pavol" userId="4c4a6304-073f-4069-b71d-78634eb7394b" providerId="ADAL" clId="{518D9BF1-672F-400B-B728-E50F706BB343}" dt="2023-02-20T13:05:59.204" v="3343" actId="478"/>
          <ac:picMkLst>
            <pc:docMk/>
            <pc:sldMk cId="904039328" sldId="344"/>
            <ac:picMk id="2" creationId="{817A58DD-C913-888B-9A8E-4D2D19962DE3}"/>
          </ac:picMkLst>
        </pc:picChg>
        <pc:picChg chg="mod">
          <ac:chgData name="Matlovič Pavol" userId="4c4a6304-073f-4069-b71d-78634eb7394b" providerId="ADAL" clId="{518D9BF1-672F-400B-B728-E50F706BB343}" dt="2023-02-20T13:25:00.721" v="3352" actId="1076"/>
          <ac:picMkLst>
            <pc:docMk/>
            <pc:sldMk cId="904039328" sldId="344"/>
            <ac:picMk id="4" creationId="{B288553F-E8A5-3182-C7EC-ECC85ECD3882}"/>
          </ac:picMkLst>
        </pc:picChg>
        <pc:picChg chg="add mod">
          <ac:chgData name="Matlovič Pavol" userId="4c4a6304-073f-4069-b71d-78634eb7394b" providerId="ADAL" clId="{518D9BF1-672F-400B-B728-E50F706BB343}" dt="2023-02-20T13:24:54.075" v="3349" actId="1076"/>
          <ac:picMkLst>
            <pc:docMk/>
            <pc:sldMk cId="904039328" sldId="344"/>
            <ac:picMk id="11" creationId="{8BE3CE5A-B5A3-76CB-A477-1CB33D398F15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34.241" v="6762" actId="478"/>
        <pc:sldMkLst>
          <pc:docMk/>
          <pc:sldMk cId="1807626500" sldId="345"/>
        </pc:sldMkLst>
        <pc:spChg chg="add mod">
          <ac:chgData name="Matlovič Pavol" userId="4c4a6304-073f-4069-b71d-78634eb7394b" providerId="ADAL" clId="{518D9BF1-672F-400B-B728-E50F706BB343}" dt="2023-02-20T13:37:56.401" v="3510" actId="1076"/>
          <ac:spMkLst>
            <pc:docMk/>
            <pc:sldMk cId="1807626500" sldId="345"/>
            <ac:spMk id="5" creationId="{3018F32A-936D-2FE7-F7E5-FE11EB433A23}"/>
          </ac:spMkLst>
        </pc:spChg>
        <pc:spChg chg="add mod">
          <ac:chgData name="Matlovič Pavol" userId="4c4a6304-073f-4069-b71d-78634eb7394b" providerId="ADAL" clId="{518D9BF1-672F-400B-B728-E50F706BB343}" dt="2023-02-20T13:37:37.878" v="3508" actId="20577"/>
          <ac:spMkLst>
            <pc:docMk/>
            <pc:sldMk cId="1807626500" sldId="345"/>
            <ac:spMk id="7" creationId="{D1AE4D60-E52F-994E-0698-656952E99CB7}"/>
          </ac:spMkLst>
        </pc:spChg>
        <pc:spChg chg="del">
          <ac:chgData name="Matlovič Pavol" userId="4c4a6304-073f-4069-b71d-78634eb7394b" providerId="ADAL" clId="{518D9BF1-672F-400B-B728-E50F706BB343}" dt="2023-02-24T10:08:34.241" v="6762" actId="478"/>
          <ac:spMkLst>
            <pc:docMk/>
            <pc:sldMk cId="1807626500" sldId="345"/>
            <ac:spMk id="9" creationId="{2B2B556A-434A-498C-897A-E19C4DB444B6}"/>
          </ac:spMkLst>
        </pc:spChg>
        <pc:spChg chg="mod">
          <ac:chgData name="Matlovič Pavol" userId="4c4a6304-073f-4069-b71d-78634eb7394b" providerId="ADAL" clId="{518D9BF1-672F-400B-B728-E50F706BB343}" dt="2023-02-22T08:07:41.204" v="4509" actId="20577"/>
          <ac:spMkLst>
            <pc:docMk/>
            <pc:sldMk cId="1807626500" sldId="345"/>
            <ac:spMk id="12" creationId="{C084FC7F-1EC5-BA20-A04A-70FAFFBB05FE}"/>
          </ac:spMkLst>
        </pc:spChg>
        <pc:picChg chg="add mod">
          <ac:chgData name="Matlovič Pavol" userId="4c4a6304-073f-4069-b71d-78634eb7394b" providerId="ADAL" clId="{518D9BF1-672F-400B-B728-E50F706BB343}" dt="2023-02-20T13:36:08.063" v="3481"/>
          <ac:picMkLst>
            <pc:docMk/>
            <pc:sldMk cId="1807626500" sldId="345"/>
            <ac:picMk id="2" creationId="{9177D8D4-910F-E178-1036-C392F9324C2E}"/>
          </ac:picMkLst>
        </pc:picChg>
        <pc:picChg chg="add mod">
          <ac:chgData name="Matlovič Pavol" userId="4c4a6304-073f-4069-b71d-78634eb7394b" providerId="ADAL" clId="{518D9BF1-672F-400B-B728-E50F706BB343}" dt="2023-02-20T13:37:27.174" v="3491" actId="1076"/>
          <ac:picMkLst>
            <pc:docMk/>
            <pc:sldMk cId="1807626500" sldId="345"/>
            <ac:picMk id="3" creationId="{AEFA8957-7218-7E99-04FB-4580F3BE8D63}"/>
          </ac:picMkLst>
        </pc:picChg>
        <pc:picChg chg="del">
          <ac:chgData name="Matlovič Pavol" userId="4c4a6304-073f-4069-b71d-78634eb7394b" providerId="ADAL" clId="{518D9BF1-672F-400B-B728-E50F706BB343}" dt="2023-02-20T13:34:38.602" v="3480" actId="478"/>
          <ac:picMkLst>
            <pc:docMk/>
            <pc:sldMk cId="1807626500" sldId="345"/>
            <ac:picMk id="4" creationId="{B288553F-E8A5-3182-C7EC-ECC85ECD3882}"/>
          </ac:picMkLst>
        </pc:picChg>
        <pc:picChg chg="del">
          <ac:chgData name="Matlovič Pavol" userId="4c4a6304-073f-4069-b71d-78634eb7394b" providerId="ADAL" clId="{518D9BF1-672F-400B-B728-E50F706BB343}" dt="2023-02-20T13:34:37.590" v="3479" actId="478"/>
          <ac:picMkLst>
            <pc:docMk/>
            <pc:sldMk cId="1807626500" sldId="345"/>
            <ac:picMk id="11" creationId="{8BE3CE5A-B5A3-76CB-A477-1CB33D398F15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06.537" v="6754" actId="478"/>
        <pc:sldMkLst>
          <pc:docMk/>
          <pc:sldMk cId="3387713875" sldId="346"/>
        </pc:sldMkLst>
        <pc:spChg chg="add mod">
          <ac:chgData name="Matlovič Pavol" userId="4c4a6304-073f-4069-b71d-78634eb7394b" providerId="ADAL" clId="{518D9BF1-672F-400B-B728-E50F706BB343}" dt="2023-02-21T09:06:23.786" v="3640" actId="14100"/>
          <ac:spMkLst>
            <pc:docMk/>
            <pc:sldMk cId="3387713875" sldId="346"/>
            <ac:spMk id="5" creationId="{C1BE40ED-9F31-3010-612C-62349F5A02BA}"/>
          </ac:spMkLst>
        </pc:spChg>
        <pc:spChg chg="mod">
          <ac:chgData name="Matlovič Pavol" userId="4c4a6304-073f-4069-b71d-78634eb7394b" providerId="ADAL" clId="{518D9BF1-672F-400B-B728-E50F706BB343}" dt="2023-02-21T09:02:54.886" v="3603" actId="1076"/>
          <ac:spMkLst>
            <pc:docMk/>
            <pc:sldMk cId="3387713875" sldId="346"/>
            <ac:spMk id="7" creationId="{7758B762-E3CC-BCAA-023D-B52A47B7AD00}"/>
          </ac:spMkLst>
        </pc:spChg>
        <pc:spChg chg="mod">
          <ac:chgData name="Matlovič Pavol" userId="4c4a6304-073f-4069-b71d-78634eb7394b" providerId="ADAL" clId="{518D9BF1-672F-400B-B728-E50F706BB343}" dt="2023-02-22T10:26:39.175" v="5552" actId="20577"/>
          <ac:spMkLst>
            <pc:docMk/>
            <pc:sldMk cId="3387713875" sldId="346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06.537" v="6754" actId="478"/>
          <ac:spMkLst>
            <pc:docMk/>
            <pc:sldMk cId="3387713875" sldId="346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1T09:06:42.919" v="3643" actId="14100"/>
          <ac:spMkLst>
            <pc:docMk/>
            <pc:sldMk cId="3387713875" sldId="346"/>
            <ac:spMk id="11" creationId="{14CF4834-1CBC-124F-7B22-BF202D80D15B}"/>
          </ac:spMkLst>
        </pc:spChg>
        <pc:spChg chg="add mod">
          <ac:chgData name="Matlovič Pavol" userId="4c4a6304-073f-4069-b71d-78634eb7394b" providerId="ADAL" clId="{518D9BF1-672F-400B-B728-E50F706BB343}" dt="2023-02-21T09:07:01.428" v="3647" actId="14100"/>
          <ac:spMkLst>
            <pc:docMk/>
            <pc:sldMk cId="3387713875" sldId="346"/>
            <ac:spMk id="12" creationId="{1C41F4FB-932C-8605-D71F-789340CA21AD}"/>
          </ac:spMkLst>
        </pc:spChg>
        <pc:picChg chg="add mod">
          <ac:chgData name="Matlovič Pavol" userId="4c4a6304-073f-4069-b71d-78634eb7394b" providerId="ADAL" clId="{518D9BF1-672F-400B-B728-E50F706BB343}" dt="2023-02-21T09:01:55.689" v="3567" actId="1076"/>
          <ac:picMkLst>
            <pc:docMk/>
            <pc:sldMk cId="3387713875" sldId="346"/>
            <ac:picMk id="2" creationId="{7AEC28A6-01B8-3034-2D93-6484BD399B92}"/>
          </ac:picMkLst>
        </pc:picChg>
        <pc:picChg chg="add mod">
          <ac:chgData name="Matlovič Pavol" userId="4c4a6304-073f-4069-b71d-78634eb7394b" providerId="ADAL" clId="{518D9BF1-672F-400B-B728-E50F706BB343}" dt="2023-02-21T09:02:46.623" v="3601" actId="14100"/>
          <ac:picMkLst>
            <pc:docMk/>
            <pc:sldMk cId="3387713875" sldId="346"/>
            <ac:picMk id="3" creationId="{4B84A5B5-B1E7-333E-090F-39979A590283}"/>
          </ac:picMkLst>
        </pc:picChg>
        <pc:picChg chg="add mod ord">
          <ac:chgData name="Matlovič Pavol" userId="4c4a6304-073f-4069-b71d-78634eb7394b" providerId="ADAL" clId="{518D9BF1-672F-400B-B728-E50F706BB343}" dt="2023-02-21T09:06:46.569" v="3644" actId="166"/>
          <ac:picMkLst>
            <pc:docMk/>
            <pc:sldMk cId="3387713875" sldId="346"/>
            <ac:picMk id="4" creationId="{563BFE97-7874-BADC-7A6A-A578CECF7079}"/>
          </ac:picMkLst>
        </pc:picChg>
        <pc:picChg chg="del">
          <ac:chgData name="Matlovič Pavol" userId="4c4a6304-073f-4069-b71d-78634eb7394b" providerId="ADAL" clId="{518D9BF1-672F-400B-B728-E50F706BB343}" dt="2023-02-21T08:56:06.157" v="3533" actId="478"/>
          <ac:picMkLst>
            <pc:docMk/>
            <pc:sldMk cId="3387713875" sldId="346"/>
            <ac:picMk id="14" creationId="{4A22F547-EF66-11CC-F73F-AF35AF86965C}"/>
          </ac:picMkLst>
        </pc:picChg>
        <pc:picChg chg="del">
          <ac:chgData name="Matlovič Pavol" userId="4c4a6304-073f-4069-b71d-78634eb7394b" providerId="ADAL" clId="{518D9BF1-672F-400B-B728-E50F706BB343}" dt="2023-02-21T08:56:05.182" v="3531" actId="478"/>
          <ac:picMkLst>
            <pc:docMk/>
            <pc:sldMk cId="3387713875" sldId="346"/>
            <ac:picMk id="17" creationId="{731ADE6F-11D7-DC42-7B66-A984886158A5}"/>
          </ac:picMkLst>
        </pc:picChg>
        <pc:picChg chg="del">
          <ac:chgData name="Matlovič Pavol" userId="4c4a6304-073f-4069-b71d-78634eb7394b" providerId="ADAL" clId="{518D9BF1-672F-400B-B728-E50F706BB343}" dt="2023-02-21T08:56:06.609" v="3534" actId="478"/>
          <ac:picMkLst>
            <pc:docMk/>
            <pc:sldMk cId="3387713875" sldId="346"/>
            <ac:picMk id="21" creationId="{E65D44E0-2776-7269-1B9C-A9973E429F58}"/>
          </ac:picMkLst>
        </pc:picChg>
        <pc:picChg chg="del">
          <ac:chgData name="Matlovič Pavol" userId="4c4a6304-073f-4069-b71d-78634eb7394b" providerId="ADAL" clId="{518D9BF1-672F-400B-B728-E50F706BB343}" dt="2023-02-21T08:56:05.639" v="3532" actId="478"/>
          <ac:picMkLst>
            <pc:docMk/>
            <pc:sldMk cId="3387713875" sldId="346"/>
            <ac:picMk id="24" creationId="{15DCBB98-E122-F366-69EE-4E970F440567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35.224" v="6763" actId="478"/>
        <pc:sldMkLst>
          <pc:docMk/>
          <pc:sldMk cId="2387346353" sldId="347"/>
        </pc:sldMkLst>
        <pc:spChg chg="del">
          <ac:chgData name="Matlovič Pavol" userId="4c4a6304-073f-4069-b71d-78634eb7394b" providerId="ADAL" clId="{518D9BF1-672F-400B-B728-E50F706BB343}" dt="2023-02-21T09:23:05.746" v="3691" actId="478"/>
          <ac:spMkLst>
            <pc:docMk/>
            <pc:sldMk cId="2387346353" sldId="347"/>
            <ac:spMk id="5" creationId="{3018F32A-936D-2FE7-F7E5-FE11EB433A23}"/>
          </ac:spMkLst>
        </pc:spChg>
        <pc:spChg chg="del">
          <ac:chgData name="Matlovič Pavol" userId="4c4a6304-073f-4069-b71d-78634eb7394b" providerId="ADAL" clId="{518D9BF1-672F-400B-B728-E50F706BB343}" dt="2023-02-21T09:23:02.208" v="3690" actId="478"/>
          <ac:spMkLst>
            <pc:docMk/>
            <pc:sldMk cId="2387346353" sldId="347"/>
            <ac:spMk id="7" creationId="{D1AE4D60-E52F-994E-0698-656952E99CB7}"/>
          </ac:spMkLst>
        </pc:spChg>
        <pc:spChg chg="mod">
          <ac:chgData name="Matlovič Pavol" userId="4c4a6304-073f-4069-b71d-78634eb7394b" providerId="ADAL" clId="{518D9BF1-672F-400B-B728-E50F706BB343}" dt="2023-02-21T09:23:49.727" v="3777" actId="20577"/>
          <ac:spMkLst>
            <pc:docMk/>
            <pc:sldMk cId="2387346353" sldId="347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35.224" v="6763" actId="478"/>
          <ac:spMkLst>
            <pc:docMk/>
            <pc:sldMk cId="2387346353" sldId="347"/>
            <ac:spMk id="9" creationId="{2B2B556A-434A-498C-897A-E19C4DB444B6}"/>
          </ac:spMkLst>
        </pc:spChg>
        <pc:spChg chg="del">
          <ac:chgData name="Matlovič Pavol" userId="4c4a6304-073f-4069-b71d-78634eb7394b" providerId="ADAL" clId="{518D9BF1-672F-400B-B728-E50F706BB343}" dt="2023-02-21T09:23:53.061" v="3778" actId="478"/>
          <ac:spMkLst>
            <pc:docMk/>
            <pc:sldMk cId="2387346353" sldId="347"/>
            <ac:spMk id="12" creationId="{C084FC7F-1EC5-BA20-A04A-70FAFFBB05FE}"/>
          </ac:spMkLst>
        </pc:spChg>
        <pc:spChg chg="del">
          <ac:chgData name="Matlovič Pavol" userId="4c4a6304-073f-4069-b71d-78634eb7394b" providerId="ADAL" clId="{518D9BF1-672F-400B-B728-E50F706BB343}" dt="2023-02-21T09:23:00.899" v="3689" actId="478"/>
          <ac:spMkLst>
            <pc:docMk/>
            <pc:sldMk cId="2387346353" sldId="347"/>
            <ac:spMk id="13" creationId="{09B80A8E-71EC-86C0-3006-D57C0A4C5DA3}"/>
          </ac:spMkLst>
        </pc:spChg>
        <pc:picChg chg="del">
          <ac:chgData name="Matlovič Pavol" userId="4c4a6304-073f-4069-b71d-78634eb7394b" providerId="ADAL" clId="{518D9BF1-672F-400B-B728-E50F706BB343}" dt="2023-02-21T09:22:58.951" v="3687" actId="478"/>
          <ac:picMkLst>
            <pc:docMk/>
            <pc:sldMk cId="2387346353" sldId="347"/>
            <ac:picMk id="2" creationId="{9177D8D4-910F-E178-1036-C392F9324C2E}"/>
          </ac:picMkLst>
        </pc:picChg>
        <pc:picChg chg="del">
          <ac:chgData name="Matlovič Pavol" userId="4c4a6304-073f-4069-b71d-78634eb7394b" providerId="ADAL" clId="{518D9BF1-672F-400B-B728-E50F706BB343}" dt="2023-02-21T09:22:59.326" v="3688" actId="478"/>
          <ac:picMkLst>
            <pc:docMk/>
            <pc:sldMk cId="2387346353" sldId="347"/>
            <ac:picMk id="3" creationId="{AEFA8957-7218-7E99-04FB-4580F3BE8D63}"/>
          </ac:picMkLst>
        </pc:picChg>
        <pc:picChg chg="add mod">
          <ac:chgData name="Matlovič Pavol" userId="4c4a6304-073f-4069-b71d-78634eb7394b" providerId="ADAL" clId="{518D9BF1-672F-400B-B728-E50F706BB343}" dt="2023-02-21T09:25:28.847" v="3791" actId="1076"/>
          <ac:picMkLst>
            <pc:docMk/>
            <pc:sldMk cId="2387346353" sldId="347"/>
            <ac:picMk id="11" creationId="{5CCDEF80-37D8-4398-7A10-F4433124E6C4}"/>
          </ac:picMkLst>
        </pc:picChg>
        <pc:picChg chg="add mod">
          <ac:chgData name="Matlovič Pavol" userId="4c4a6304-073f-4069-b71d-78634eb7394b" providerId="ADAL" clId="{518D9BF1-672F-400B-B728-E50F706BB343}" dt="2023-02-21T09:25:45.626" v="3796" actId="1076"/>
          <ac:picMkLst>
            <pc:docMk/>
            <pc:sldMk cId="2387346353" sldId="347"/>
            <ac:picMk id="15" creationId="{79F35C92-F7FB-37B9-155B-58C0E1E9278C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7T09:18:41.594" v="6831" actId="5793"/>
        <pc:sldMkLst>
          <pc:docMk/>
          <pc:sldMk cId="2156955525" sldId="348"/>
        </pc:sldMkLst>
        <pc:spChg chg="mod">
          <ac:chgData name="Matlovič Pavol" userId="4c4a6304-073f-4069-b71d-78634eb7394b" providerId="ADAL" clId="{518D9BF1-672F-400B-B728-E50F706BB343}" dt="2023-02-27T09:18:41.594" v="6831" actId="5793"/>
          <ac:spMkLst>
            <pc:docMk/>
            <pc:sldMk cId="2156955525" sldId="348"/>
            <ac:spMk id="2" creationId="{9B13A601-4EEF-EA65-39E0-3D2990AB1559}"/>
          </ac:spMkLst>
        </pc:spChg>
        <pc:spChg chg="del">
          <ac:chgData name="Matlovič Pavol" userId="4c4a6304-073f-4069-b71d-78634eb7394b" providerId="ADAL" clId="{518D9BF1-672F-400B-B728-E50F706BB343}" dt="2023-02-24T10:08:43.297" v="6771" actId="478"/>
          <ac:spMkLst>
            <pc:docMk/>
            <pc:sldMk cId="2156955525" sldId="348"/>
            <ac:spMk id="9" creationId="{2B2B556A-434A-498C-897A-E19C4DB444B6}"/>
          </ac:spMkLst>
        </pc:spChg>
        <pc:picChg chg="add del mod">
          <ac:chgData name="Matlovič Pavol" userId="4c4a6304-073f-4069-b71d-78634eb7394b" providerId="ADAL" clId="{518D9BF1-672F-400B-B728-E50F706BB343}" dt="2023-02-22T09:34:38.175" v="5248" actId="478"/>
          <ac:picMkLst>
            <pc:docMk/>
            <pc:sldMk cId="2156955525" sldId="348"/>
            <ac:picMk id="3" creationId="{F5F8A3EB-B7EB-116A-DC85-A2E478411113}"/>
          </ac:picMkLst>
        </pc:picChg>
      </pc:sldChg>
      <pc:sldChg chg="addSp delSp modSp add mod delAnim">
        <pc:chgData name="Matlovič Pavol" userId="4c4a6304-073f-4069-b71d-78634eb7394b" providerId="ADAL" clId="{518D9BF1-672F-400B-B728-E50F706BB343}" dt="2023-02-24T10:08:38.392" v="6766" actId="478"/>
        <pc:sldMkLst>
          <pc:docMk/>
          <pc:sldMk cId="1505725548" sldId="349"/>
        </pc:sldMkLst>
        <pc:spChg chg="del mod">
          <ac:chgData name="Matlovič Pavol" userId="4c4a6304-073f-4069-b71d-78634eb7394b" providerId="ADAL" clId="{518D9BF1-672F-400B-B728-E50F706BB343}" dt="2023-02-21T10:03:15.457" v="4286" actId="478"/>
          <ac:spMkLst>
            <pc:docMk/>
            <pc:sldMk cId="1505725548" sldId="349"/>
            <ac:spMk id="2" creationId="{9B13A601-4EEF-EA65-39E0-3D2990AB1559}"/>
          </ac:spMkLst>
        </pc:spChg>
        <pc:spChg chg="del">
          <ac:chgData name="Matlovič Pavol" userId="4c4a6304-073f-4069-b71d-78634eb7394b" providerId="ADAL" clId="{518D9BF1-672F-400B-B728-E50F706BB343}" dt="2023-02-24T10:08:38.392" v="6766" actId="478"/>
          <ac:spMkLst>
            <pc:docMk/>
            <pc:sldMk cId="1505725548" sldId="349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1T10:00:23.961" v="4250" actId="1076"/>
          <ac:spMkLst>
            <pc:docMk/>
            <pc:sldMk cId="1505725548" sldId="349"/>
            <ac:spMk id="23" creationId="{0B078CCC-179D-39FF-2E86-166A94ACDA3B}"/>
          </ac:spMkLst>
        </pc:spChg>
        <pc:spChg chg="add mod">
          <ac:chgData name="Matlovič Pavol" userId="4c4a6304-073f-4069-b71d-78634eb7394b" providerId="ADAL" clId="{518D9BF1-672F-400B-B728-E50F706BB343}" dt="2023-02-21T10:00:31.957" v="4253" actId="1076"/>
          <ac:spMkLst>
            <pc:docMk/>
            <pc:sldMk cId="1505725548" sldId="349"/>
            <ac:spMk id="24" creationId="{8806C644-98B1-1D97-1597-167F6553472C}"/>
          </ac:spMkLst>
        </pc:spChg>
        <pc:spChg chg="add mod">
          <ac:chgData name="Matlovič Pavol" userId="4c4a6304-073f-4069-b71d-78634eb7394b" providerId="ADAL" clId="{518D9BF1-672F-400B-B728-E50F706BB343}" dt="2023-02-21T10:00:34.764" v="4255" actId="1076"/>
          <ac:spMkLst>
            <pc:docMk/>
            <pc:sldMk cId="1505725548" sldId="349"/>
            <ac:spMk id="25" creationId="{287C48D3-D962-35A9-6511-2DAD7FED7339}"/>
          </ac:spMkLst>
        </pc:spChg>
        <pc:spChg chg="add mod">
          <ac:chgData name="Matlovič Pavol" userId="4c4a6304-073f-4069-b71d-78634eb7394b" providerId="ADAL" clId="{518D9BF1-672F-400B-B728-E50F706BB343}" dt="2023-02-21T10:03:15.863" v="4287"/>
          <ac:spMkLst>
            <pc:docMk/>
            <pc:sldMk cId="1505725548" sldId="349"/>
            <ac:spMk id="26" creationId="{5E1E56D7-26CE-3B63-E3FF-41037563C178}"/>
          </ac:spMkLst>
        </pc:spChg>
        <pc:picChg chg="del">
          <ac:chgData name="Matlovič Pavol" userId="4c4a6304-073f-4069-b71d-78634eb7394b" providerId="ADAL" clId="{518D9BF1-672F-400B-B728-E50F706BB343}" dt="2023-02-21T09:55:28.144" v="4197" actId="478"/>
          <ac:picMkLst>
            <pc:docMk/>
            <pc:sldMk cId="1505725548" sldId="349"/>
            <ac:picMk id="3" creationId="{21DABD4F-3307-5722-9266-B9E5F309221D}"/>
          </ac:picMkLst>
        </pc:picChg>
        <pc:picChg chg="del">
          <ac:chgData name="Matlovič Pavol" userId="4c4a6304-073f-4069-b71d-78634eb7394b" providerId="ADAL" clId="{518D9BF1-672F-400B-B728-E50F706BB343}" dt="2023-02-21T09:55:26.876" v="4194" actId="478"/>
          <ac:picMkLst>
            <pc:docMk/>
            <pc:sldMk cId="1505725548" sldId="349"/>
            <ac:picMk id="4" creationId="{7CC4BC30-FDF6-B10D-DF9C-D99A0568764F}"/>
          </ac:picMkLst>
        </pc:picChg>
        <pc:picChg chg="del">
          <ac:chgData name="Matlovič Pavol" userId="4c4a6304-073f-4069-b71d-78634eb7394b" providerId="ADAL" clId="{518D9BF1-672F-400B-B728-E50F706BB343}" dt="2023-02-21T09:55:27.746" v="4196" actId="478"/>
          <ac:picMkLst>
            <pc:docMk/>
            <pc:sldMk cId="1505725548" sldId="349"/>
            <ac:picMk id="5" creationId="{F49ED3DA-6A7C-65D8-9453-CDB247E88A84}"/>
          </ac:picMkLst>
        </pc:picChg>
        <pc:picChg chg="del">
          <ac:chgData name="Matlovič Pavol" userId="4c4a6304-073f-4069-b71d-78634eb7394b" providerId="ADAL" clId="{518D9BF1-672F-400B-B728-E50F706BB343}" dt="2023-02-21T09:55:27.249" v="4195" actId="478"/>
          <ac:picMkLst>
            <pc:docMk/>
            <pc:sldMk cId="1505725548" sldId="349"/>
            <ac:picMk id="7" creationId="{16DC8684-07FC-28A6-BFC6-96AFF5006DD8}"/>
          </ac:picMkLst>
        </pc:picChg>
        <pc:picChg chg="add mod">
          <ac:chgData name="Matlovič Pavol" userId="4c4a6304-073f-4069-b71d-78634eb7394b" providerId="ADAL" clId="{518D9BF1-672F-400B-B728-E50F706BB343}" dt="2023-02-21T09:59:01.430" v="4226" actId="1076"/>
          <ac:picMkLst>
            <pc:docMk/>
            <pc:sldMk cId="1505725548" sldId="349"/>
            <ac:picMk id="11" creationId="{5609D22C-79C2-8D0B-D8F8-A3C72A3B8260}"/>
          </ac:picMkLst>
        </pc:picChg>
        <pc:picChg chg="add del mod">
          <ac:chgData name="Matlovič Pavol" userId="4c4a6304-073f-4069-b71d-78634eb7394b" providerId="ADAL" clId="{518D9BF1-672F-400B-B728-E50F706BB343}" dt="2023-02-21T09:58:15.808" v="4207" actId="478"/>
          <ac:picMkLst>
            <pc:docMk/>
            <pc:sldMk cId="1505725548" sldId="349"/>
            <ac:picMk id="12" creationId="{FB51482C-3865-89C9-11A4-1D744F7E5386}"/>
          </ac:picMkLst>
        </pc:picChg>
        <pc:picChg chg="add del mod">
          <ac:chgData name="Matlovič Pavol" userId="4c4a6304-073f-4069-b71d-78634eb7394b" providerId="ADAL" clId="{518D9BF1-672F-400B-B728-E50F706BB343}" dt="2023-02-21T09:58:14.479" v="4206" actId="478"/>
          <ac:picMkLst>
            <pc:docMk/>
            <pc:sldMk cId="1505725548" sldId="349"/>
            <ac:picMk id="13" creationId="{952A05CF-225A-0EAC-7C69-5D7188D4D378}"/>
          </ac:picMkLst>
        </pc:picChg>
        <pc:picChg chg="add mod">
          <ac:chgData name="Matlovič Pavol" userId="4c4a6304-073f-4069-b71d-78634eb7394b" providerId="ADAL" clId="{518D9BF1-672F-400B-B728-E50F706BB343}" dt="2023-02-21T09:58:17.646" v="4209" actId="1076"/>
          <ac:picMkLst>
            <pc:docMk/>
            <pc:sldMk cId="1505725548" sldId="349"/>
            <ac:picMk id="14" creationId="{9D708F7C-BCEA-BB49-AFC5-31E308D9C014}"/>
          </ac:picMkLst>
        </pc:picChg>
        <pc:picChg chg="add mod">
          <ac:chgData name="Matlovič Pavol" userId="4c4a6304-073f-4069-b71d-78634eb7394b" providerId="ADAL" clId="{518D9BF1-672F-400B-B728-E50F706BB343}" dt="2023-02-21T09:58:21.141" v="4211" actId="1076"/>
          <ac:picMkLst>
            <pc:docMk/>
            <pc:sldMk cId="1505725548" sldId="349"/>
            <ac:picMk id="15" creationId="{755B25D3-3CC3-CF7F-31B8-A57345B4B4E1}"/>
          </ac:picMkLst>
        </pc:picChg>
        <pc:picChg chg="add mod">
          <ac:chgData name="Matlovič Pavol" userId="4c4a6304-073f-4069-b71d-78634eb7394b" providerId="ADAL" clId="{518D9BF1-672F-400B-B728-E50F706BB343}" dt="2023-02-21T09:58:40.206" v="4219" actId="1076"/>
          <ac:picMkLst>
            <pc:docMk/>
            <pc:sldMk cId="1505725548" sldId="349"/>
            <ac:picMk id="16" creationId="{56EE7340-FA9C-1A76-5E42-2CA85F8386C9}"/>
          </ac:picMkLst>
        </pc:picChg>
        <pc:picChg chg="add mod">
          <ac:chgData name="Matlovič Pavol" userId="4c4a6304-073f-4069-b71d-78634eb7394b" providerId="ADAL" clId="{518D9BF1-672F-400B-B728-E50F706BB343}" dt="2023-02-21T09:58:44.413" v="4220" actId="1076"/>
          <ac:picMkLst>
            <pc:docMk/>
            <pc:sldMk cId="1505725548" sldId="349"/>
            <ac:picMk id="17" creationId="{ABFEE231-70B6-A60B-34BC-4D12A33F42EE}"/>
          </ac:picMkLst>
        </pc:picChg>
        <pc:picChg chg="add mod">
          <ac:chgData name="Matlovič Pavol" userId="4c4a6304-073f-4069-b71d-78634eb7394b" providerId="ADAL" clId="{518D9BF1-672F-400B-B728-E50F706BB343}" dt="2023-02-21T09:58:50.623" v="4223" actId="1076"/>
          <ac:picMkLst>
            <pc:docMk/>
            <pc:sldMk cId="1505725548" sldId="349"/>
            <ac:picMk id="18" creationId="{B2146C48-0D20-3639-3BFD-DEF29C68C5A2}"/>
          </ac:picMkLst>
        </pc:picChg>
        <pc:picChg chg="add mod">
          <ac:chgData name="Matlovič Pavol" userId="4c4a6304-073f-4069-b71d-78634eb7394b" providerId="ADAL" clId="{518D9BF1-672F-400B-B728-E50F706BB343}" dt="2023-02-21T09:58:49.101" v="4222" actId="1076"/>
          <ac:picMkLst>
            <pc:docMk/>
            <pc:sldMk cId="1505725548" sldId="349"/>
            <ac:picMk id="19" creationId="{E1C87C68-C0A2-7C14-1F3F-59C8B3CC2965}"/>
          </ac:picMkLst>
        </pc:picChg>
        <pc:picChg chg="add del mod">
          <ac:chgData name="Matlovič Pavol" userId="4c4a6304-073f-4069-b71d-78634eb7394b" providerId="ADAL" clId="{518D9BF1-672F-400B-B728-E50F706BB343}" dt="2023-02-21T10:00:20.728" v="4249" actId="478"/>
          <ac:picMkLst>
            <pc:docMk/>
            <pc:sldMk cId="1505725548" sldId="349"/>
            <ac:picMk id="20" creationId="{C3E55F9F-D171-4E94-754F-0506F39C13CA}"/>
          </ac:picMkLst>
        </pc:picChg>
        <pc:picChg chg="add del mod">
          <ac:chgData name="Matlovič Pavol" userId="4c4a6304-073f-4069-b71d-78634eb7394b" providerId="ADAL" clId="{518D9BF1-672F-400B-B728-E50F706BB343}" dt="2023-02-21T10:00:28.364" v="4252" actId="478"/>
          <ac:picMkLst>
            <pc:docMk/>
            <pc:sldMk cId="1505725548" sldId="349"/>
            <ac:picMk id="21" creationId="{45B6F155-1C76-6EED-84DE-A2F343D9B891}"/>
          </ac:picMkLst>
        </pc:picChg>
        <pc:picChg chg="add del mod">
          <ac:chgData name="Matlovič Pavol" userId="4c4a6304-073f-4069-b71d-78634eb7394b" providerId="ADAL" clId="{518D9BF1-672F-400B-B728-E50F706BB343}" dt="2023-02-21T10:00:35.675" v="4256" actId="478"/>
          <ac:picMkLst>
            <pc:docMk/>
            <pc:sldMk cId="1505725548" sldId="349"/>
            <ac:picMk id="22" creationId="{20AC3CBA-DB3D-3642-DBA2-5BEB7537DC76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1T10:00:02.256" v="4240" actId="478"/>
        <pc:sldMkLst>
          <pc:docMk/>
          <pc:sldMk cId="1096760540" sldId="350"/>
        </pc:sldMkLst>
        <pc:spChg chg="del">
          <ac:chgData name="Matlovič Pavol" userId="4c4a6304-073f-4069-b71d-78634eb7394b" providerId="ADAL" clId="{518D9BF1-672F-400B-B728-E50F706BB343}" dt="2023-02-21T09:59:51.162" v="4236" actId="478"/>
          <ac:spMkLst>
            <pc:docMk/>
            <pc:sldMk cId="1096760540" sldId="350"/>
            <ac:spMk id="10" creationId="{A69048C5-2B11-492A-B684-8D1B670A89FF}"/>
          </ac:spMkLst>
        </pc:spChg>
        <pc:spChg chg="mod">
          <ac:chgData name="Matlovič Pavol" userId="4c4a6304-073f-4069-b71d-78634eb7394b" providerId="ADAL" clId="{518D9BF1-672F-400B-B728-E50F706BB343}" dt="2023-02-21T09:59:49.258" v="4235" actId="1076"/>
          <ac:spMkLst>
            <pc:docMk/>
            <pc:sldMk cId="1096760540" sldId="350"/>
            <ac:spMk id="11" creationId="{19E385D4-D068-4556-A6EC-6A158F4402D6}"/>
          </ac:spMkLst>
        </pc:spChg>
        <pc:spChg chg="add del mod">
          <ac:chgData name="Matlovič Pavol" userId="4c4a6304-073f-4069-b71d-78634eb7394b" providerId="ADAL" clId="{518D9BF1-672F-400B-B728-E50F706BB343}" dt="2023-02-21T10:00:02.256" v="4240" actId="478"/>
          <ac:spMkLst>
            <pc:docMk/>
            <pc:sldMk cId="1096760540" sldId="350"/>
            <ac:spMk id="15" creationId="{0F6896D3-A39F-48E4-8333-82B8DEC18ED4}"/>
          </ac:spMkLst>
        </pc:spChg>
        <pc:spChg chg="del">
          <ac:chgData name="Matlovič Pavol" userId="4c4a6304-073f-4069-b71d-78634eb7394b" providerId="ADAL" clId="{518D9BF1-672F-400B-B728-E50F706BB343}" dt="2023-02-21T09:59:45.725" v="4234" actId="478"/>
          <ac:spMkLst>
            <pc:docMk/>
            <pc:sldMk cId="1096760540" sldId="350"/>
            <ac:spMk id="17" creationId="{79DDE6B3-2FF2-4F64-8FFB-9B872508FFB2}"/>
          </ac:spMkLst>
        </pc:spChg>
        <pc:picChg chg="add mod">
          <ac:chgData name="Matlovič Pavol" userId="4c4a6304-073f-4069-b71d-78634eb7394b" providerId="ADAL" clId="{518D9BF1-672F-400B-B728-E50F706BB343}" dt="2023-02-21T09:59:42.698" v="4233" actId="1076"/>
          <ac:picMkLst>
            <pc:docMk/>
            <pc:sldMk cId="1096760540" sldId="350"/>
            <ac:picMk id="2" creationId="{0A33529F-D0F0-139D-88EB-96D39F96B127}"/>
          </ac:picMkLst>
        </pc:picChg>
        <pc:picChg chg="del">
          <ac:chgData name="Matlovič Pavol" userId="4c4a6304-073f-4069-b71d-78634eb7394b" providerId="ADAL" clId="{518D9BF1-672F-400B-B728-E50F706BB343}" dt="2023-02-21T09:59:40.115" v="4231" actId="478"/>
          <ac:picMkLst>
            <pc:docMk/>
            <pc:sldMk cId="1096760540" sldId="350"/>
            <ac:picMk id="6" creationId="{AE82DA35-9C5A-4CEF-87CB-AFAE95B502F7}"/>
          </ac:picMkLst>
        </pc:picChg>
      </pc:sldChg>
      <pc:sldChg chg="addSp delSp modSp add mod modAnim">
        <pc:chgData name="Matlovič Pavol" userId="4c4a6304-073f-4069-b71d-78634eb7394b" providerId="ADAL" clId="{518D9BF1-672F-400B-B728-E50F706BB343}" dt="2023-02-24T10:08:39.350" v="6767" actId="478"/>
        <pc:sldMkLst>
          <pc:docMk/>
          <pc:sldMk cId="1782250383" sldId="351"/>
        </pc:sldMkLst>
        <pc:spChg chg="del">
          <ac:chgData name="Matlovič Pavol" userId="4c4a6304-073f-4069-b71d-78634eb7394b" providerId="ADAL" clId="{518D9BF1-672F-400B-B728-E50F706BB343}" dt="2023-02-21T10:01:26.511" v="4272" actId="478"/>
          <ac:spMkLst>
            <pc:docMk/>
            <pc:sldMk cId="1782250383" sldId="351"/>
            <ac:spMk id="2" creationId="{9B13A601-4EEF-EA65-39E0-3D2990AB1559}"/>
          </ac:spMkLst>
        </pc:spChg>
        <pc:spChg chg="add del">
          <ac:chgData name="Matlovič Pavol" userId="4c4a6304-073f-4069-b71d-78634eb7394b" providerId="ADAL" clId="{518D9BF1-672F-400B-B728-E50F706BB343}" dt="2023-02-24T10:08:39.350" v="6767" actId="478"/>
          <ac:spMkLst>
            <pc:docMk/>
            <pc:sldMk cId="1782250383" sldId="351"/>
            <ac:spMk id="9" creationId="{2B2B556A-434A-498C-897A-E19C4DB444B6}"/>
          </ac:spMkLst>
        </pc:spChg>
        <pc:spChg chg="del mod">
          <ac:chgData name="Matlovič Pavol" userId="4c4a6304-073f-4069-b71d-78634eb7394b" providerId="ADAL" clId="{518D9BF1-672F-400B-B728-E50F706BB343}" dt="2023-02-21T10:01:13.938" v="4268"/>
          <ac:spMkLst>
            <pc:docMk/>
            <pc:sldMk cId="1782250383" sldId="351"/>
            <ac:spMk id="23" creationId="{0B078CCC-179D-39FF-2E86-166A94ACDA3B}"/>
          </ac:spMkLst>
        </pc:spChg>
        <pc:spChg chg="del">
          <ac:chgData name="Matlovič Pavol" userId="4c4a6304-073f-4069-b71d-78634eb7394b" providerId="ADAL" clId="{518D9BF1-672F-400B-B728-E50F706BB343}" dt="2023-02-21T10:01:13.933" v="4266" actId="478"/>
          <ac:spMkLst>
            <pc:docMk/>
            <pc:sldMk cId="1782250383" sldId="351"/>
            <ac:spMk id="24" creationId="{8806C644-98B1-1D97-1597-167F6553472C}"/>
          </ac:spMkLst>
        </pc:spChg>
        <pc:spChg chg="del">
          <ac:chgData name="Matlovič Pavol" userId="4c4a6304-073f-4069-b71d-78634eb7394b" providerId="ADAL" clId="{518D9BF1-672F-400B-B728-E50F706BB343}" dt="2023-02-21T10:01:15.247" v="4269" actId="478"/>
          <ac:spMkLst>
            <pc:docMk/>
            <pc:sldMk cId="1782250383" sldId="351"/>
            <ac:spMk id="25" creationId="{287C48D3-D962-35A9-6511-2DAD7FED7339}"/>
          </ac:spMkLst>
        </pc:spChg>
        <pc:picChg chg="add mod">
          <ac:chgData name="Matlovič Pavol" userId="4c4a6304-073f-4069-b71d-78634eb7394b" providerId="ADAL" clId="{518D9BF1-672F-400B-B728-E50F706BB343}" dt="2023-02-21T10:01:47.212" v="4277" actId="14100"/>
          <ac:picMkLst>
            <pc:docMk/>
            <pc:sldMk cId="1782250383" sldId="351"/>
            <ac:picMk id="3" creationId="{272644C0-B58D-01FD-B531-0D9E2E2BD0AF}"/>
          </ac:picMkLst>
        </pc:picChg>
        <pc:picChg chg="del">
          <ac:chgData name="Matlovič Pavol" userId="4c4a6304-073f-4069-b71d-78634eb7394b" providerId="ADAL" clId="{518D9BF1-672F-400B-B728-E50F706BB343}" dt="2023-02-21T10:01:09.507" v="4258" actId="478"/>
          <ac:picMkLst>
            <pc:docMk/>
            <pc:sldMk cId="1782250383" sldId="351"/>
            <ac:picMk id="11" creationId="{5609D22C-79C2-8D0B-D8F8-A3C72A3B8260}"/>
          </ac:picMkLst>
        </pc:picChg>
        <pc:picChg chg="del">
          <ac:chgData name="Matlovič Pavol" userId="4c4a6304-073f-4069-b71d-78634eb7394b" providerId="ADAL" clId="{518D9BF1-672F-400B-B728-E50F706BB343}" dt="2023-02-21T10:01:09.966" v="4259" actId="478"/>
          <ac:picMkLst>
            <pc:docMk/>
            <pc:sldMk cId="1782250383" sldId="351"/>
            <ac:picMk id="14" creationId="{9D708F7C-BCEA-BB49-AFC5-31E308D9C014}"/>
          </ac:picMkLst>
        </pc:picChg>
        <pc:picChg chg="del">
          <ac:chgData name="Matlovič Pavol" userId="4c4a6304-073f-4069-b71d-78634eb7394b" providerId="ADAL" clId="{518D9BF1-672F-400B-B728-E50F706BB343}" dt="2023-02-21T10:01:11.901" v="4264" actId="478"/>
          <ac:picMkLst>
            <pc:docMk/>
            <pc:sldMk cId="1782250383" sldId="351"/>
            <ac:picMk id="15" creationId="{755B25D3-3CC3-CF7F-31B8-A57345B4B4E1}"/>
          </ac:picMkLst>
        </pc:picChg>
        <pc:picChg chg="del">
          <ac:chgData name="Matlovič Pavol" userId="4c4a6304-073f-4069-b71d-78634eb7394b" providerId="ADAL" clId="{518D9BF1-672F-400B-B728-E50F706BB343}" dt="2023-02-21T10:01:10.333" v="4260" actId="478"/>
          <ac:picMkLst>
            <pc:docMk/>
            <pc:sldMk cId="1782250383" sldId="351"/>
            <ac:picMk id="16" creationId="{56EE7340-FA9C-1A76-5E42-2CA85F8386C9}"/>
          </ac:picMkLst>
        </pc:picChg>
        <pc:picChg chg="del">
          <ac:chgData name="Matlovič Pavol" userId="4c4a6304-073f-4069-b71d-78634eb7394b" providerId="ADAL" clId="{518D9BF1-672F-400B-B728-E50F706BB343}" dt="2023-02-21T10:01:11.128" v="4262" actId="478"/>
          <ac:picMkLst>
            <pc:docMk/>
            <pc:sldMk cId="1782250383" sldId="351"/>
            <ac:picMk id="17" creationId="{ABFEE231-70B6-A60B-34BC-4D12A33F42EE}"/>
          </ac:picMkLst>
        </pc:picChg>
        <pc:picChg chg="del">
          <ac:chgData name="Matlovič Pavol" userId="4c4a6304-073f-4069-b71d-78634eb7394b" providerId="ADAL" clId="{518D9BF1-672F-400B-B728-E50F706BB343}" dt="2023-02-21T10:01:10.700" v="4261" actId="478"/>
          <ac:picMkLst>
            <pc:docMk/>
            <pc:sldMk cId="1782250383" sldId="351"/>
            <ac:picMk id="18" creationId="{B2146C48-0D20-3639-3BFD-DEF29C68C5A2}"/>
          </ac:picMkLst>
        </pc:picChg>
        <pc:picChg chg="del">
          <ac:chgData name="Matlovič Pavol" userId="4c4a6304-073f-4069-b71d-78634eb7394b" providerId="ADAL" clId="{518D9BF1-672F-400B-B728-E50F706BB343}" dt="2023-02-21T10:01:11.499" v="4263" actId="478"/>
          <ac:picMkLst>
            <pc:docMk/>
            <pc:sldMk cId="1782250383" sldId="351"/>
            <ac:picMk id="19" creationId="{E1C87C68-C0A2-7C14-1F3F-59C8B3CC2965}"/>
          </ac:picMkLst>
        </pc:picChg>
      </pc:sldChg>
      <pc:sldChg chg="addSp delSp modSp add mod delAnim">
        <pc:chgData name="Matlovič Pavol" userId="4c4a6304-073f-4069-b71d-78634eb7394b" providerId="ADAL" clId="{518D9BF1-672F-400B-B728-E50F706BB343}" dt="2023-02-24T10:08:40.397" v="6768" actId="478"/>
        <pc:sldMkLst>
          <pc:docMk/>
          <pc:sldMk cId="1987729939" sldId="352"/>
        </pc:sldMkLst>
        <pc:spChg chg="del">
          <ac:chgData name="Matlovič Pavol" userId="4c4a6304-073f-4069-b71d-78634eb7394b" providerId="ADAL" clId="{518D9BF1-672F-400B-B728-E50F706BB343}" dt="2023-02-24T10:08:40.397" v="6768" actId="478"/>
          <ac:spMkLst>
            <pc:docMk/>
            <pc:sldMk cId="1987729939" sldId="352"/>
            <ac:spMk id="9" creationId="{2B2B556A-434A-498C-897A-E19C4DB444B6}"/>
          </ac:spMkLst>
        </pc:spChg>
        <pc:picChg chg="add mod">
          <ac:chgData name="Matlovič Pavol" userId="4c4a6304-073f-4069-b71d-78634eb7394b" providerId="ADAL" clId="{518D9BF1-672F-400B-B728-E50F706BB343}" dt="2023-02-21T10:04:26.259" v="4304" actId="1076"/>
          <ac:picMkLst>
            <pc:docMk/>
            <pc:sldMk cId="1987729939" sldId="352"/>
            <ac:picMk id="2" creationId="{A7FBB00D-A8D5-E85F-38AD-F0137F1985A4}"/>
          </ac:picMkLst>
        </pc:picChg>
        <pc:picChg chg="del">
          <ac:chgData name="Matlovič Pavol" userId="4c4a6304-073f-4069-b71d-78634eb7394b" providerId="ADAL" clId="{518D9BF1-672F-400B-B728-E50F706BB343}" dt="2023-02-21T10:03:24.587" v="4289" actId="478"/>
          <ac:picMkLst>
            <pc:docMk/>
            <pc:sldMk cId="1987729939" sldId="352"/>
            <ac:picMk id="3" creationId="{272644C0-B58D-01FD-B531-0D9E2E2BD0AF}"/>
          </ac:picMkLst>
        </pc:picChg>
        <pc:picChg chg="add del mod">
          <ac:chgData name="Matlovič Pavol" userId="4c4a6304-073f-4069-b71d-78634eb7394b" providerId="ADAL" clId="{518D9BF1-672F-400B-B728-E50F706BB343}" dt="2023-02-21T10:04:26.259" v="4304" actId="1076"/>
          <ac:picMkLst>
            <pc:docMk/>
            <pc:sldMk cId="1987729939" sldId="352"/>
            <ac:picMk id="4" creationId="{FE061061-52D5-DB9B-846A-9438485BC5B5}"/>
          </ac:picMkLst>
        </pc:picChg>
        <pc:picChg chg="add mod">
          <ac:chgData name="Matlovič Pavol" userId="4c4a6304-073f-4069-b71d-78634eb7394b" providerId="ADAL" clId="{518D9BF1-672F-400B-B728-E50F706BB343}" dt="2023-02-21T10:04:26.259" v="4304" actId="1076"/>
          <ac:picMkLst>
            <pc:docMk/>
            <pc:sldMk cId="1987729939" sldId="352"/>
            <ac:picMk id="5" creationId="{EDB19386-C211-A9F3-B00E-428B05E13A01}"/>
          </ac:picMkLst>
        </pc:picChg>
        <pc:picChg chg="add del mod">
          <ac:chgData name="Matlovič Pavol" userId="4c4a6304-073f-4069-b71d-78634eb7394b" providerId="ADAL" clId="{518D9BF1-672F-400B-B728-E50F706BB343}" dt="2023-02-21T10:04:17.444" v="4303" actId="478"/>
          <ac:picMkLst>
            <pc:docMk/>
            <pc:sldMk cId="1987729939" sldId="352"/>
            <ac:picMk id="7" creationId="{E91E8AA3-A363-8B61-EBA1-CF773EED0855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41.388" v="6769" actId="478"/>
        <pc:sldMkLst>
          <pc:docMk/>
          <pc:sldMk cId="1436019472" sldId="353"/>
        </pc:sldMkLst>
        <pc:spChg chg="add del mod">
          <ac:chgData name="Matlovič Pavol" userId="4c4a6304-073f-4069-b71d-78634eb7394b" providerId="ADAL" clId="{518D9BF1-672F-400B-B728-E50F706BB343}" dt="2023-02-22T07:45:18.619" v="4343" actId="478"/>
          <ac:spMkLst>
            <pc:docMk/>
            <pc:sldMk cId="1436019472" sldId="353"/>
            <ac:spMk id="2" creationId="{17F7F6A1-E561-767F-4BA5-61A699F072DF}"/>
          </ac:spMkLst>
        </pc:spChg>
        <pc:spChg chg="add del mod">
          <ac:chgData name="Matlovič Pavol" userId="4c4a6304-073f-4069-b71d-78634eb7394b" providerId="ADAL" clId="{518D9BF1-672F-400B-B728-E50F706BB343}" dt="2023-02-22T08:48:17.295" v="4570" actId="478"/>
          <ac:spMkLst>
            <pc:docMk/>
            <pc:sldMk cId="1436019472" sldId="353"/>
            <ac:spMk id="4" creationId="{F3E5F699-438A-D880-E0B7-FBD79B280740}"/>
          </ac:spMkLst>
        </pc:spChg>
        <pc:spChg chg="add del mod">
          <ac:chgData name="Matlovič Pavol" userId="4c4a6304-073f-4069-b71d-78634eb7394b" providerId="ADAL" clId="{518D9BF1-672F-400B-B728-E50F706BB343}" dt="2023-02-22T08:48:12.412" v="4565" actId="478"/>
          <ac:spMkLst>
            <pc:docMk/>
            <pc:sldMk cId="1436019472" sldId="353"/>
            <ac:spMk id="5" creationId="{BB642E89-4B90-F401-E437-FF7C84A6C886}"/>
          </ac:spMkLst>
        </pc:spChg>
        <pc:spChg chg="add del mod">
          <ac:chgData name="Matlovič Pavol" userId="4c4a6304-073f-4069-b71d-78634eb7394b" providerId="ADAL" clId="{518D9BF1-672F-400B-B728-E50F706BB343}" dt="2023-02-22T08:48:13.125" v="4566" actId="478"/>
          <ac:spMkLst>
            <pc:docMk/>
            <pc:sldMk cId="1436019472" sldId="353"/>
            <ac:spMk id="7" creationId="{0AB6296B-65DC-1B61-F780-529D4F66EF65}"/>
          </ac:spMkLst>
        </pc:spChg>
        <pc:spChg chg="del">
          <ac:chgData name="Matlovič Pavol" userId="4c4a6304-073f-4069-b71d-78634eb7394b" providerId="ADAL" clId="{518D9BF1-672F-400B-B728-E50F706BB343}" dt="2023-02-24T10:08:41.388" v="6769" actId="478"/>
          <ac:spMkLst>
            <pc:docMk/>
            <pc:sldMk cId="1436019472" sldId="353"/>
            <ac:spMk id="9" creationId="{2B2B556A-434A-498C-897A-E19C4DB444B6}"/>
          </ac:spMkLst>
        </pc:spChg>
        <pc:spChg chg="add del mod">
          <ac:chgData name="Matlovič Pavol" userId="4c4a6304-073f-4069-b71d-78634eb7394b" providerId="ADAL" clId="{518D9BF1-672F-400B-B728-E50F706BB343}" dt="2023-02-22T08:48:13.597" v="4567" actId="478"/>
          <ac:spMkLst>
            <pc:docMk/>
            <pc:sldMk cId="1436019472" sldId="353"/>
            <ac:spMk id="11" creationId="{785D2407-0F0A-78A2-0681-93AA9B39BDA0}"/>
          </ac:spMkLst>
        </pc:spChg>
        <pc:spChg chg="add del mod">
          <ac:chgData name="Matlovič Pavol" userId="4c4a6304-073f-4069-b71d-78634eb7394b" providerId="ADAL" clId="{518D9BF1-672F-400B-B728-E50F706BB343}" dt="2023-02-22T07:45:27.670" v="4346" actId="478"/>
          <ac:spMkLst>
            <pc:docMk/>
            <pc:sldMk cId="1436019472" sldId="353"/>
            <ac:spMk id="12" creationId="{60CDCB25-6498-2602-D1BA-98C9332BD775}"/>
          </ac:spMkLst>
        </pc:spChg>
        <pc:spChg chg="add del mod">
          <ac:chgData name="Matlovič Pavol" userId="4c4a6304-073f-4069-b71d-78634eb7394b" providerId="ADAL" clId="{518D9BF1-672F-400B-B728-E50F706BB343}" dt="2023-02-22T08:48:15.134" v="4568" actId="478"/>
          <ac:spMkLst>
            <pc:docMk/>
            <pc:sldMk cId="1436019472" sldId="353"/>
            <ac:spMk id="14" creationId="{DF3732A4-883E-DE32-E380-616094BD8790}"/>
          </ac:spMkLst>
        </pc:spChg>
        <pc:spChg chg="add del mod">
          <ac:chgData name="Matlovič Pavol" userId="4c4a6304-073f-4069-b71d-78634eb7394b" providerId="ADAL" clId="{518D9BF1-672F-400B-B728-E50F706BB343}" dt="2023-02-22T08:48:16.140" v="4569" actId="478"/>
          <ac:spMkLst>
            <pc:docMk/>
            <pc:sldMk cId="1436019472" sldId="353"/>
            <ac:spMk id="15" creationId="{25736207-4955-A8EC-8EF4-8E6A7990F406}"/>
          </ac:spMkLst>
        </pc:spChg>
        <pc:spChg chg="add mod">
          <ac:chgData name="Matlovič Pavol" userId="4c4a6304-073f-4069-b71d-78634eb7394b" providerId="ADAL" clId="{518D9BF1-672F-400B-B728-E50F706BB343}" dt="2023-02-23T12:43:42.184" v="6739" actId="14100"/>
          <ac:spMkLst>
            <pc:docMk/>
            <pc:sldMk cId="1436019472" sldId="353"/>
            <ac:spMk id="17" creationId="{0EE7A0E7-C41B-EA95-39B5-FE0E893D9483}"/>
          </ac:spMkLst>
        </pc:spChg>
        <pc:spChg chg="add mod">
          <ac:chgData name="Matlovič Pavol" userId="4c4a6304-073f-4069-b71d-78634eb7394b" providerId="ADAL" clId="{518D9BF1-672F-400B-B728-E50F706BB343}" dt="2023-02-22T08:48:35.719" v="4573"/>
          <ac:spMkLst>
            <pc:docMk/>
            <pc:sldMk cId="1436019472" sldId="353"/>
            <ac:spMk id="18" creationId="{B366B03F-6726-CD8D-9EE4-72E9001845B8}"/>
          </ac:spMkLst>
        </pc:spChg>
        <pc:spChg chg="add mod">
          <ac:chgData name="Matlovič Pavol" userId="4c4a6304-073f-4069-b71d-78634eb7394b" providerId="ADAL" clId="{518D9BF1-672F-400B-B728-E50F706BB343}" dt="2023-02-22T08:48:35.719" v="4573"/>
          <ac:spMkLst>
            <pc:docMk/>
            <pc:sldMk cId="1436019472" sldId="353"/>
            <ac:spMk id="19" creationId="{8BE77669-5C80-6F79-189A-42AFC77572CA}"/>
          </ac:spMkLst>
        </pc:spChg>
        <pc:spChg chg="add mod">
          <ac:chgData name="Matlovič Pavol" userId="4c4a6304-073f-4069-b71d-78634eb7394b" providerId="ADAL" clId="{518D9BF1-672F-400B-B728-E50F706BB343}" dt="2023-02-22T08:48:35.719" v="4573"/>
          <ac:spMkLst>
            <pc:docMk/>
            <pc:sldMk cId="1436019472" sldId="353"/>
            <ac:spMk id="20" creationId="{B33AD507-F8F9-266E-83F2-B32F9657FD8B}"/>
          </ac:spMkLst>
        </pc:spChg>
        <pc:spChg chg="add mod">
          <ac:chgData name="Matlovič Pavol" userId="4c4a6304-073f-4069-b71d-78634eb7394b" providerId="ADAL" clId="{518D9BF1-672F-400B-B728-E50F706BB343}" dt="2023-02-22T08:48:35.719" v="4573"/>
          <ac:spMkLst>
            <pc:docMk/>
            <pc:sldMk cId="1436019472" sldId="353"/>
            <ac:spMk id="21" creationId="{E12FE060-D18B-7119-5801-E697740C7294}"/>
          </ac:spMkLst>
        </pc:spChg>
        <pc:spChg chg="add mod">
          <ac:chgData name="Matlovič Pavol" userId="4c4a6304-073f-4069-b71d-78634eb7394b" providerId="ADAL" clId="{518D9BF1-672F-400B-B728-E50F706BB343}" dt="2023-02-22T08:48:41.937" v="4574"/>
          <ac:spMkLst>
            <pc:docMk/>
            <pc:sldMk cId="1436019472" sldId="353"/>
            <ac:spMk id="22" creationId="{253F34DD-BFA1-4D92-8E77-51A4DE65E944}"/>
          </ac:spMkLst>
        </pc:spChg>
        <pc:picChg chg="del">
          <ac:chgData name="Matlovič Pavol" userId="4c4a6304-073f-4069-b71d-78634eb7394b" providerId="ADAL" clId="{518D9BF1-672F-400B-B728-E50F706BB343}" dt="2023-02-21T14:56:57.649" v="4306" actId="478"/>
          <ac:picMkLst>
            <pc:docMk/>
            <pc:sldMk cId="1436019472" sldId="353"/>
            <ac:picMk id="2" creationId="{A7FBB00D-A8D5-E85F-38AD-F0137F1985A4}"/>
          </ac:picMkLst>
        </pc:picChg>
        <pc:picChg chg="add del mod">
          <ac:chgData name="Matlovič Pavol" userId="4c4a6304-073f-4069-b71d-78634eb7394b" providerId="ADAL" clId="{518D9BF1-672F-400B-B728-E50F706BB343}" dt="2023-02-22T08:48:11.047" v="4564" actId="478"/>
          <ac:picMkLst>
            <pc:docMk/>
            <pc:sldMk cId="1436019472" sldId="353"/>
            <ac:picMk id="3" creationId="{7D4322C6-014B-D4EF-B4FB-D5FDD7375B61}"/>
          </ac:picMkLst>
        </pc:picChg>
        <pc:picChg chg="del">
          <ac:chgData name="Matlovič Pavol" userId="4c4a6304-073f-4069-b71d-78634eb7394b" providerId="ADAL" clId="{518D9BF1-672F-400B-B728-E50F706BB343}" dt="2023-02-21T14:56:58.110" v="4307" actId="478"/>
          <ac:picMkLst>
            <pc:docMk/>
            <pc:sldMk cId="1436019472" sldId="353"/>
            <ac:picMk id="4" creationId="{FE061061-52D5-DB9B-846A-9438485BC5B5}"/>
          </ac:picMkLst>
        </pc:picChg>
        <pc:picChg chg="del">
          <ac:chgData name="Matlovič Pavol" userId="4c4a6304-073f-4069-b71d-78634eb7394b" providerId="ADAL" clId="{518D9BF1-672F-400B-B728-E50F706BB343}" dt="2023-02-21T14:56:58.469" v="4308" actId="478"/>
          <ac:picMkLst>
            <pc:docMk/>
            <pc:sldMk cId="1436019472" sldId="353"/>
            <ac:picMk id="5" creationId="{EDB19386-C211-A9F3-B00E-428B05E13A01}"/>
          </ac:picMkLst>
        </pc:picChg>
        <pc:picChg chg="add del mod">
          <ac:chgData name="Matlovič Pavol" userId="4c4a6304-073f-4069-b71d-78634eb7394b" providerId="ADAL" clId="{518D9BF1-672F-400B-B728-E50F706BB343}" dt="2023-02-22T08:48:19.259" v="4571" actId="478"/>
          <ac:picMkLst>
            <pc:docMk/>
            <pc:sldMk cId="1436019472" sldId="353"/>
            <ac:picMk id="13" creationId="{350C9E94-D2CE-13E2-79D6-3B10E0A71505}"/>
          </ac:picMkLst>
        </pc:picChg>
        <pc:picChg chg="add mod">
          <ac:chgData name="Matlovič Pavol" userId="4c4a6304-073f-4069-b71d-78634eb7394b" providerId="ADAL" clId="{518D9BF1-672F-400B-B728-E50F706BB343}" dt="2023-02-22T08:48:09.211" v="4563"/>
          <ac:picMkLst>
            <pc:docMk/>
            <pc:sldMk cId="1436019472" sldId="353"/>
            <ac:picMk id="16" creationId="{686E77D4-2D47-14C8-57C3-9618D6DB986C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42.350" v="6770" actId="478"/>
        <pc:sldMkLst>
          <pc:docMk/>
          <pc:sldMk cId="1230796159" sldId="354"/>
        </pc:sldMkLst>
        <pc:spChg chg="del">
          <ac:chgData name="Matlovič Pavol" userId="4c4a6304-073f-4069-b71d-78634eb7394b" providerId="ADAL" clId="{518D9BF1-672F-400B-B728-E50F706BB343}" dt="2023-02-24T10:08:42.350" v="6770" actId="478"/>
          <ac:spMkLst>
            <pc:docMk/>
            <pc:sldMk cId="1230796159" sldId="354"/>
            <ac:spMk id="9" creationId="{2B2B556A-434A-498C-897A-E19C4DB444B6}"/>
          </ac:spMkLst>
        </pc:spChg>
        <pc:spChg chg="del">
          <ac:chgData name="Matlovič Pavol" userId="4c4a6304-073f-4069-b71d-78634eb7394b" providerId="ADAL" clId="{518D9BF1-672F-400B-B728-E50F706BB343}" dt="2023-02-22T08:48:47.017" v="4577" actId="478"/>
          <ac:spMkLst>
            <pc:docMk/>
            <pc:sldMk cId="1230796159" sldId="354"/>
            <ac:spMk id="17" creationId="{0EE7A0E7-C41B-EA95-39B5-FE0E893D9483}"/>
          </ac:spMkLst>
        </pc:spChg>
        <pc:spChg chg="del">
          <ac:chgData name="Matlovič Pavol" userId="4c4a6304-073f-4069-b71d-78634eb7394b" providerId="ADAL" clId="{518D9BF1-672F-400B-B728-E50F706BB343}" dt="2023-02-22T08:48:47.610" v="4578" actId="478"/>
          <ac:spMkLst>
            <pc:docMk/>
            <pc:sldMk cId="1230796159" sldId="354"/>
            <ac:spMk id="18" creationId="{B366B03F-6726-CD8D-9EE4-72E9001845B8}"/>
          </ac:spMkLst>
        </pc:spChg>
        <pc:spChg chg="del">
          <ac:chgData name="Matlovič Pavol" userId="4c4a6304-073f-4069-b71d-78634eb7394b" providerId="ADAL" clId="{518D9BF1-672F-400B-B728-E50F706BB343}" dt="2023-02-22T08:48:50.100" v="4580" actId="478"/>
          <ac:spMkLst>
            <pc:docMk/>
            <pc:sldMk cId="1230796159" sldId="354"/>
            <ac:spMk id="19" creationId="{8BE77669-5C80-6F79-189A-42AFC77572CA}"/>
          </ac:spMkLst>
        </pc:spChg>
        <pc:spChg chg="del">
          <ac:chgData name="Matlovič Pavol" userId="4c4a6304-073f-4069-b71d-78634eb7394b" providerId="ADAL" clId="{518D9BF1-672F-400B-B728-E50F706BB343}" dt="2023-02-22T08:48:51.615" v="4582" actId="478"/>
          <ac:spMkLst>
            <pc:docMk/>
            <pc:sldMk cId="1230796159" sldId="354"/>
            <ac:spMk id="20" creationId="{B33AD507-F8F9-266E-83F2-B32F9657FD8B}"/>
          </ac:spMkLst>
        </pc:spChg>
        <pc:spChg chg="del">
          <ac:chgData name="Matlovič Pavol" userId="4c4a6304-073f-4069-b71d-78634eb7394b" providerId="ADAL" clId="{518D9BF1-672F-400B-B728-E50F706BB343}" dt="2023-02-22T08:48:51.194" v="4581" actId="478"/>
          <ac:spMkLst>
            <pc:docMk/>
            <pc:sldMk cId="1230796159" sldId="354"/>
            <ac:spMk id="21" creationId="{E12FE060-D18B-7119-5801-E697740C7294}"/>
          </ac:spMkLst>
        </pc:spChg>
        <pc:spChg chg="del">
          <ac:chgData name="Matlovič Pavol" userId="4c4a6304-073f-4069-b71d-78634eb7394b" providerId="ADAL" clId="{518D9BF1-672F-400B-B728-E50F706BB343}" dt="2023-02-22T08:48:49.235" v="4579" actId="478"/>
          <ac:spMkLst>
            <pc:docMk/>
            <pc:sldMk cId="1230796159" sldId="354"/>
            <ac:spMk id="22" creationId="{253F34DD-BFA1-4D92-8E77-51A4DE65E944}"/>
          </ac:spMkLst>
        </pc:spChg>
        <pc:picChg chg="add mod">
          <ac:chgData name="Matlovič Pavol" userId="4c4a6304-073f-4069-b71d-78634eb7394b" providerId="ADAL" clId="{518D9BF1-672F-400B-B728-E50F706BB343}" dt="2023-02-22T08:49:07.920" v="4584" actId="1076"/>
          <ac:picMkLst>
            <pc:docMk/>
            <pc:sldMk cId="1230796159" sldId="354"/>
            <ac:picMk id="2" creationId="{4FC24491-BF4A-99CA-9913-D7902E3EB091}"/>
          </ac:picMkLst>
        </pc:picChg>
        <pc:picChg chg="del">
          <ac:chgData name="Matlovič Pavol" userId="4c4a6304-073f-4069-b71d-78634eb7394b" providerId="ADAL" clId="{518D9BF1-672F-400B-B728-E50F706BB343}" dt="2023-02-22T08:48:46.027" v="4576" actId="478"/>
          <ac:picMkLst>
            <pc:docMk/>
            <pc:sldMk cId="1230796159" sldId="354"/>
            <ac:picMk id="16" creationId="{686E77D4-2D47-14C8-57C3-9618D6DB986C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44.531" v="6772" actId="478"/>
        <pc:sldMkLst>
          <pc:docMk/>
          <pc:sldMk cId="3155549396" sldId="355"/>
        </pc:sldMkLst>
        <pc:spChg chg="del mod">
          <ac:chgData name="Matlovič Pavol" userId="4c4a6304-073f-4069-b71d-78634eb7394b" providerId="ADAL" clId="{518D9BF1-672F-400B-B728-E50F706BB343}" dt="2023-02-22T09:31:21.531" v="5235" actId="478"/>
          <ac:spMkLst>
            <pc:docMk/>
            <pc:sldMk cId="3155549396" sldId="355"/>
            <ac:spMk id="2" creationId="{9B13A601-4EEF-EA65-39E0-3D2990AB1559}"/>
          </ac:spMkLst>
        </pc:spChg>
        <pc:spChg chg="mod">
          <ac:chgData name="Matlovič Pavol" userId="4c4a6304-073f-4069-b71d-78634eb7394b" providerId="ADAL" clId="{518D9BF1-672F-400B-B728-E50F706BB343}" dt="2023-02-22T09:41:41.856" v="5306" actId="255"/>
          <ac:spMkLst>
            <pc:docMk/>
            <pc:sldMk cId="3155549396" sldId="355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44.531" v="6772" actId="478"/>
          <ac:spMkLst>
            <pc:docMk/>
            <pc:sldMk cId="3155549396" sldId="355"/>
            <ac:spMk id="9" creationId="{2B2B556A-434A-498C-897A-E19C4DB444B6}"/>
          </ac:spMkLst>
        </pc:spChg>
        <pc:spChg chg="add del mod">
          <ac:chgData name="Matlovič Pavol" userId="4c4a6304-073f-4069-b71d-78634eb7394b" providerId="ADAL" clId="{518D9BF1-672F-400B-B728-E50F706BB343}" dt="2023-02-22T09:41:24.154" v="5301"/>
          <ac:spMkLst>
            <pc:docMk/>
            <pc:sldMk cId="3155549396" sldId="355"/>
            <ac:spMk id="18" creationId="{61005FF4-9B02-A983-9EDF-A86422F3D3E9}"/>
          </ac:spMkLst>
        </pc:spChg>
        <pc:picChg chg="mod">
          <ac:chgData name="Matlovič Pavol" userId="4c4a6304-073f-4069-b71d-78634eb7394b" providerId="ADAL" clId="{518D9BF1-672F-400B-B728-E50F706BB343}" dt="2023-02-22T09:41:29.998" v="5302" actId="1076"/>
          <ac:picMkLst>
            <pc:docMk/>
            <pc:sldMk cId="3155549396" sldId="355"/>
            <ac:picMk id="3" creationId="{F5F8A3EB-B7EB-116A-DC85-A2E478411113}"/>
          </ac:picMkLst>
        </pc:picChg>
        <pc:picChg chg="add del mod">
          <ac:chgData name="Matlovič Pavol" userId="4c4a6304-073f-4069-b71d-78634eb7394b" providerId="ADAL" clId="{518D9BF1-672F-400B-B728-E50F706BB343}" dt="2023-02-22T09:34:47.984" v="5249" actId="478"/>
          <ac:picMkLst>
            <pc:docMk/>
            <pc:sldMk cId="3155549396" sldId="355"/>
            <ac:picMk id="4" creationId="{09181A74-54F3-02AF-258F-DE2EC1193E2E}"/>
          </ac:picMkLst>
        </pc:picChg>
        <pc:picChg chg="add del mod">
          <ac:chgData name="Matlovič Pavol" userId="4c4a6304-073f-4069-b71d-78634eb7394b" providerId="ADAL" clId="{518D9BF1-672F-400B-B728-E50F706BB343}" dt="2023-02-22T09:34:48.312" v="5250" actId="478"/>
          <ac:picMkLst>
            <pc:docMk/>
            <pc:sldMk cId="3155549396" sldId="355"/>
            <ac:picMk id="7" creationId="{BB8E66D4-CC78-B65E-3E02-92AADD927698}"/>
          </ac:picMkLst>
        </pc:picChg>
        <pc:picChg chg="add mod">
          <ac:chgData name="Matlovič Pavol" userId="4c4a6304-073f-4069-b71d-78634eb7394b" providerId="ADAL" clId="{518D9BF1-672F-400B-B728-E50F706BB343}" dt="2023-02-22T09:39:58.933" v="5278" actId="1076"/>
          <ac:picMkLst>
            <pc:docMk/>
            <pc:sldMk cId="3155549396" sldId="355"/>
            <ac:picMk id="12" creationId="{86D20D07-4EFC-0C14-D319-5240FED02115}"/>
          </ac:picMkLst>
        </pc:picChg>
        <pc:picChg chg="add mod">
          <ac:chgData name="Matlovič Pavol" userId="4c4a6304-073f-4069-b71d-78634eb7394b" providerId="ADAL" clId="{518D9BF1-672F-400B-B728-E50F706BB343}" dt="2023-02-22T09:41:31.190" v="5303" actId="1076"/>
          <ac:picMkLst>
            <pc:docMk/>
            <pc:sldMk cId="3155549396" sldId="355"/>
            <ac:picMk id="14" creationId="{05796436-0104-4A74-4C35-BB997E08E95A}"/>
          </ac:picMkLst>
        </pc:picChg>
        <pc:picChg chg="add mod">
          <ac:chgData name="Matlovič Pavol" userId="4c4a6304-073f-4069-b71d-78634eb7394b" providerId="ADAL" clId="{518D9BF1-672F-400B-B728-E50F706BB343}" dt="2023-02-22T09:41:32.817" v="5304" actId="1076"/>
          <ac:picMkLst>
            <pc:docMk/>
            <pc:sldMk cId="3155549396" sldId="355"/>
            <ac:picMk id="16" creationId="{521A76A9-D345-702D-96FF-41495FC23C8F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45.770" v="6773" actId="478"/>
        <pc:sldMkLst>
          <pc:docMk/>
          <pc:sldMk cId="1962744089" sldId="356"/>
        </pc:sldMkLst>
        <pc:spChg chg="add mod">
          <ac:chgData name="Matlovič Pavol" userId="4c4a6304-073f-4069-b71d-78634eb7394b" providerId="ADAL" clId="{518D9BF1-672F-400B-B728-E50F706BB343}" dt="2023-02-22T09:44:33.809" v="5512" actId="20577"/>
          <ac:spMkLst>
            <pc:docMk/>
            <pc:sldMk cId="1962744089" sldId="356"/>
            <ac:spMk id="5" creationId="{50CDB720-62D7-8A37-29E8-279843A5629A}"/>
          </ac:spMkLst>
        </pc:spChg>
        <pc:spChg chg="mod">
          <ac:chgData name="Matlovič Pavol" userId="4c4a6304-073f-4069-b71d-78634eb7394b" providerId="ADAL" clId="{518D9BF1-672F-400B-B728-E50F706BB343}" dt="2023-02-22T09:42:04.858" v="5314" actId="6549"/>
          <ac:spMkLst>
            <pc:docMk/>
            <pc:sldMk cId="1962744089" sldId="356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45.770" v="6773" actId="478"/>
          <ac:spMkLst>
            <pc:docMk/>
            <pc:sldMk cId="1962744089" sldId="356"/>
            <ac:spMk id="9" creationId="{2B2B556A-434A-498C-897A-E19C4DB444B6}"/>
          </ac:spMkLst>
        </pc:spChg>
        <pc:picChg chg="del">
          <ac:chgData name="Matlovič Pavol" userId="4c4a6304-073f-4069-b71d-78634eb7394b" providerId="ADAL" clId="{518D9BF1-672F-400B-B728-E50F706BB343}" dt="2023-02-22T09:34:50.765" v="5251" actId="478"/>
          <ac:picMkLst>
            <pc:docMk/>
            <pc:sldMk cId="1962744089" sldId="356"/>
            <ac:picMk id="3" creationId="{F5F8A3EB-B7EB-116A-DC85-A2E478411113}"/>
          </ac:picMkLst>
        </pc:picChg>
        <pc:picChg chg="mod">
          <ac:chgData name="Matlovič Pavol" userId="4c4a6304-073f-4069-b71d-78634eb7394b" providerId="ADAL" clId="{518D9BF1-672F-400B-B728-E50F706BB343}" dt="2023-02-22T09:44:40.334" v="5513" actId="1076"/>
          <ac:picMkLst>
            <pc:docMk/>
            <pc:sldMk cId="1962744089" sldId="356"/>
            <ac:picMk id="4" creationId="{09181A74-54F3-02AF-258F-DE2EC1193E2E}"/>
          </ac:picMkLst>
        </pc:picChg>
        <pc:picChg chg="mod">
          <ac:chgData name="Matlovič Pavol" userId="4c4a6304-073f-4069-b71d-78634eb7394b" providerId="ADAL" clId="{518D9BF1-672F-400B-B728-E50F706BB343}" dt="2023-02-22T09:34:53.713" v="5253" actId="1076"/>
          <ac:picMkLst>
            <pc:docMk/>
            <pc:sldMk cId="1962744089" sldId="356"/>
            <ac:picMk id="7" creationId="{BB8E66D4-CC78-B65E-3E02-92AADD927698}"/>
          </ac:picMkLst>
        </pc:picChg>
      </pc:sldChg>
      <pc:sldChg chg="delSp add del mod">
        <pc:chgData name="Matlovič Pavol" userId="4c4a6304-073f-4069-b71d-78634eb7394b" providerId="ADAL" clId="{518D9BF1-672F-400B-B728-E50F706BB343}" dt="2023-02-22T10:30:38.368" v="5581" actId="47"/>
        <pc:sldMkLst>
          <pc:docMk/>
          <pc:sldMk cId="511303307" sldId="357"/>
        </pc:sldMkLst>
        <pc:spChg chg="del">
          <ac:chgData name="Matlovič Pavol" userId="4c4a6304-073f-4069-b71d-78634eb7394b" providerId="ADAL" clId="{518D9BF1-672F-400B-B728-E50F706BB343}" dt="2023-02-22T10:14:27.621" v="5519" actId="478"/>
          <ac:spMkLst>
            <pc:docMk/>
            <pc:sldMk cId="511303307" sldId="357"/>
            <ac:spMk id="5" creationId="{2B70AB70-576F-91DF-0ACF-FAD51A94CDE2}"/>
          </ac:spMkLst>
        </pc:spChg>
        <pc:spChg chg="del">
          <ac:chgData name="Matlovič Pavol" userId="4c4a6304-073f-4069-b71d-78634eb7394b" providerId="ADAL" clId="{518D9BF1-672F-400B-B728-E50F706BB343}" dt="2023-02-22T10:14:26.174" v="5518" actId="478"/>
          <ac:spMkLst>
            <pc:docMk/>
            <pc:sldMk cId="511303307" sldId="357"/>
            <ac:spMk id="7" creationId="{6465E07A-8E0B-E037-3DE5-6956162B95C0}"/>
          </ac:spMkLst>
        </pc:spChg>
        <pc:spChg chg="del">
          <ac:chgData name="Matlovič Pavol" userId="4c4a6304-073f-4069-b71d-78634eb7394b" providerId="ADAL" clId="{518D9BF1-672F-400B-B728-E50F706BB343}" dt="2023-02-22T10:14:24.772" v="5517" actId="478"/>
          <ac:spMkLst>
            <pc:docMk/>
            <pc:sldMk cId="511303307" sldId="357"/>
            <ac:spMk id="12" creationId="{AD7FF107-4761-935E-B222-E4C41FB0BBE5}"/>
          </ac:spMkLst>
        </pc:spChg>
        <pc:picChg chg="del">
          <ac:chgData name="Matlovič Pavol" userId="4c4a6304-073f-4069-b71d-78634eb7394b" providerId="ADAL" clId="{518D9BF1-672F-400B-B728-E50F706BB343}" dt="2023-02-22T10:14:23.248" v="5515" actId="478"/>
          <ac:picMkLst>
            <pc:docMk/>
            <pc:sldMk cId="511303307" sldId="357"/>
            <ac:picMk id="11" creationId="{01E4EB2E-86D0-7B04-2A97-2F8145C20A4F}"/>
          </ac:picMkLst>
        </pc:picChg>
        <pc:picChg chg="del">
          <ac:chgData name="Matlovič Pavol" userId="4c4a6304-073f-4069-b71d-78634eb7394b" providerId="ADAL" clId="{518D9BF1-672F-400B-B728-E50F706BB343}" dt="2023-02-22T10:14:23.760" v="5516" actId="478"/>
          <ac:picMkLst>
            <pc:docMk/>
            <pc:sldMk cId="511303307" sldId="357"/>
            <ac:picMk id="17" creationId="{8A389838-0349-9FCA-AAC1-AA9DA42C51D2}"/>
          </ac:picMkLst>
        </pc:picChg>
      </pc:sldChg>
      <pc:sldChg chg="addSp delSp modSp add mod delAnim">
        <pc:chgData name="Matlovič Pavol" userId="4c4a6304-073f-4069-b71d-78634eb7394b" providerId="ADAL" clId="{518D9BF1-672F-400B-B728-E50F706BB343}" dt="2023-02-24T10:08:48.178" v="6775" actId="478"/>
        <pc:sldMkLst>
          <pc:docMk/>
          <pc:sldMk cId="3918295783" sldId="357"/>
        </pc:sldMkLst>
        <pc:spChg chg="add mod">
          <ac:chgData name="Matlovič Pavol" userId="4c4a6304-073f-4069-b71d-78634eb7394b" providerId="ADAL" clId="{518D9BF1-672F-400B-B728-E50F706BB343}" dt="2023-02-22T10:57:24.110" v="6185" actId="20577"/>
          <ac:spMkLst>
            <pc:docMk/>
            <pc:sldMk cId="3918295783" sldId="357"/>
            <ac:spMk id="5" creationId="{7B360442-FEEF-1A43-1447-B8BB0B2B6737}"/>
          </ac:spMkLst>
        </pc:spChg>
        <pc:spChg chg="del">
          <ac:chgData name="Matlovič Pavol" userId="4c4a6304-073f-4069-b71d-78634eb7394b" providerId="ADAL" clId="{518D9BF1-672F-400B-B728-E50F706BB343}" dt="2023-02-24T10:08:48.178" v="6775" actId="478"/>
          <ac:spMkLst>
            <pc:docMk/>
            <pc:sldMk cId="3918295783" sldId="357"/>
            <ac:spMk id="9" creationId="{2B2B556A-434A-498C-897A-E19C4DB444B6}"/>
          </ac:spMkLst>
        </pc:spChg>
        <pc:picChg chg="add mod">
          <ac:chgData name="Matlovič Pavol" userId="4c4a6304-073f-4069-b71d-78634eb7394b" providerId="ADAL" clId="{518D9BF1-672F-400B-B728-E50F706BB343}" dt="2023-02-22T10:57:00.320" v="6129" actId="1076"/>
          <ac:picMkLst>
            <pc:docMk/>
            <pc:sldMk cId="3918295783" sldId="357"/>
            <ac:picMk id="2" creationId="{F059015F-3E83-7612-7FA1-FAC57F810BBA}"/>
          </ac:picMkLst>
        </pc:picChg>
        <pc:picChg chg="del">
          <ac:chgData name="Matlovič Pavol" userId="4c4a6304-073f-4069-b71d-78634eb7394b" providerId="ADAL" clId="{518D9BF1-672F-400B-B728-E50F706BB343}" dt="2023-02-22T10:52:10.535" v="5992" actId="478"/>
          <ac:picMkLst>
            <pc:docMk/>
            <pc:sldMk cId="3918295783" sldId="357"/>
            <ac:picMk id="3" creationId="{0929736B-E39E-581E-F0DD-CF66D97D4226}"/>
          </ac:picMkLst>
        </pc:picChg>
        <pc:picChg chg="add mod">
          <ac:chgData name="Matlovič Pavol" userId="4c4a6304-073f-4069-b71d-78634eb7394b" providerId="ADAL" clId="{518D9BF1-672F-400B-B728-E50F706BB343}" dt="2023-02-22T10:57:29.061" v="6186" actId="1076"/>
          <ac:picMkLst>
            <pc:docMk/>
            <pc:sldMk cId="3918295783" sldId="357"/>
            <ac:picMk id="4" creationId="{4F937E97-8F67-2BBD-1F76-73C673A8CE80}"/>
          </ac:picMkLst>
        </pc:picChg>
        <pc:picChg chg="add del mod">
          <ac:chgData name="Matlovič Pavol" userId="4c4a6304-073f-4069-b71d-78634eb7394b" providerId="ADAL" clId="{518D9BF1-672F-400B-B728-E50F706BB343}" dt="2023-02-22T10:56:53.419" v="6125" actId="478"/>
          <ac:picMkLst>
            <pc:docMk/>
            <pc:sldMk cId="3918295783" sldId="357"/>
            <ac:picMk id="7" creationId="{61D86AE0-500A-BBAC-F7E6-3566EC7EF715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50.472" v="6777" actId="478"/>
        <pc:sldMkLst>
          <pc:docMk/>
          <pc:sldMk cId="3714125005" sldId="358"/>
        </pc:sldMkLst>
        <pc:spChg chg="mod">
          <ac:chgData name="Matlovič Pavol" userId="4c4a6304-073f-4069-b71d-78634eb7394b" providerId="ADAL" clId="{518D9BF1-672F-400B-B728-E50F706BB343}" dt="2023-02-22T13:30:00.762" v="6731" actId="14100"/>
          <ac:spMkLst>
            <pc:docMk/>
            <pc:sldMk cId="3714125005" sldId="358"/>
            <ac:spMk id="3" creationId="{314F7CF7-A347-F9A5-D7F2-5BA346EA4E9E}"/>
          </ac:spMkLst>
        </pc:spChg>
        <pc:spChg chg="mod">
          <ac:chgData name="Matlovič Pavol" userId="4c4a6304-073f-4069-b71d-78634eb7394b" providerId="ADAL" clId="{518D9BF1-672F-400B-B728-E50F706BB343}" dt="2023-02-22T11:34:21.940" v="6249" actId="20577"/>
          <ac:spMkLst>
            <pc:docMk/>
            <pc:sldMk cId="3714125005" sldId="358"/>
            <ac:spMk id="8" creationId="{E14B7615-261A-4FBF-913C-21A6C60EE7A5}"/>
          </ac:spMkLst>
        </pc:spChg>
        <pc:spChg chg="del">
          <ac:chgData name="Matlovič Pavol" userId="4c4a6304-073f-4069-b71d-78634eb7394b" providerId="ADAL" clId="{518D9BF1-672F-400B-B728-E50F706BB343}" dt="2023-02-24T10:08:50.472" v="6777" actId="478"/>
          <ac:spMkLst>
            <pc:docMk/>
            <pc:sldMk cId="3714125005" sldId="358"/>
            <ac:spMk id="9" creationId="{2B2B556A-434A-498C-897A-E19C4DB444B6}"/>
          </ac:spMkLst>
        </pc:spChg>
        <pc:spChg chg="add mod">
          <ac:chgData name="Matlovič Pavol" userId="4c4a6304-073f-4069-b71d-78634eb7394b" providerId="ADAL" clId="{518D9BF1-672F-400B-B728-E50F706BB343}" dt="2023-02-22T12:05:29.891" v="6534" actId="1076"/>
          <ac:spMkLst>
            <pc:docMk/>
            <pc:sldMk cId="3714125005" sldId="358"/>
            <ac:spMk id="12" creationId="{4431A2B6-FBC9-5ABB-3F8A-1E309ACB52E8}"/>
          </ac:spMkLst>
        </pc:spChg>
        <pc:picChg chg="del">
          <ac:chgData name="Matlovič Pavol" userId="4c4a6304-073f-4069-b71d-78634eb7394b" providerId="ADAL" clId="{518D9BF1-672F-400B-B728-E50F706BB343}" dt="2023-02-22T11:34:27.941" v="6250" actId="478"/>
          <ac:picMkLst>
            <pc:docMk/>
            <pc:sldMk cId="3714125005" sldId="358"/>
            <ac:picMk id="2" creationId="{A3B47D7E-B10E-7F82-C9F5-B17D50090F16}"/>
          </ac:picMkLst>
        </pc:picChg>
        <pc:picChg chg="del">
          <ac:chgData name="Matlovič Pavol" userId="4c4a6304-073f-4069-b71d-78634eb7394b" providerId="ADAL" clId="{518D9BF1-672F-400B-B728-E50F706BB343}" dt="2023-02-22T11:34:28.569" v="6251" actId="478"/>
          <ac:picMkLst>
            <pc:docMk/>
            <pc:sldMk cId="3714125005" sldId="358"/>
            <ac:picMk id="4" creationId="{A1D6987D-1C9E-762C-E474-F6F17665B04D}"/>
          </ac:picMkLst>
        </pc:picChg>
        <pc:picChg chg="add mod">
          <ac:chgData name="Matlovič Pavol" userId="4c4a6304-073f-4069-b71d-78634eb7394b" providerId="ADAL" clId="{518D9BF1-672F-400B-B728-E50F706BB343}" dt="2023-02-22T12:05:36.761" v="6537" actId="14100"/>
          <ac:picMkLst>
            <pc:docMk/>
            <pc:sldMk cId="3714125005" sldId="358"/>
            <ac:picMk id="7" creationId="{8F56D5F4-F830-31E1-3159-43314ED0B203}"/>
          </ac:picMkLst>
        </pc:picChg>
        <pc:picChg chg="add mod">
          <ac:chgData name="Matlovič Pavol" userId="4c4a6304-073f-4069-b71d-78634eb7394b" providerId="ADAL" clId="{518D9BF1-672F-400B-B728-E50F706BB343}" dt="2023-02-22T13:30:16.028" v="6738" actId="1076"/>
          <ac:picMkLst>
            <pc:docMk/>
            <pc:sldMk cId="3714125005" sldId="358"/>
            <ac:picMk id="14" creationId="{9DC5F232-80EC-7AA8-74A0-0CB269B37E1E}"/>
          </ac:picMkLst>
        </pc:picChg>
      </pc:sldChg>
      <pc:sldChg chg="addSp delSp modSp add mod">
        <pc:chgData name="Matlovič Pavol" userId="4c4a6304-073f-4069-b71d-78634eb7394b" providerId="ADAL" clId="{518D9BF1-672F-400B-B728-E50F706BB343}" dt="2023-02-24T10:08:51.853" v="6778" actId="478"/>
        <pc:sldMkLst>
          <pc:docMk/>
          <pc:sldMk cId="3810872310" sldId="359"/>
        </pc:sldMkLst>
        <pc:spChg chg="del">
          <ac:chgData name="Matlovič Pavol" userId="4c4a6304-073f-4069-b71d-78634eb7394b" providerId="ADAL" clId="{518D9BF1-672F-400B-B728-E50F706BB343}" dt="2023-02-22T12:04:33.466" v="6523" actId="478"/>
          <ac:spMkLst>
            <pc:docMk/>
            <pc:sldMk cId="3810872310" sldId="359"/>
            <ac:spMk id="3" creationId="{314F7CF7-A347-F9A5-D7F2-5BA346EA4E9E}"/>
          </ac:spMkLst>
        </pc:spChg>
        <pc:spChg chg="del">
          <ac:chgData name="Matlovič Pavol" userId="4c4a6304-073f-4069-b71d-78634eb7394b" providerId="ADAL" clId="{518D9BF1-672F-400B-B728-E50F706BB343}" dt="2023-02-24T10:08:51.853" v="6778" actId="478"/>
          <ac:spMkLst>
            <pc:docMk/>
            <pc:sldMk cId="3810872310" sldId="359"/>
            <ac:spMk id="9" creationId="{2B2B556A-434A-498C-897A-E19C4DB444B6}"/>
          </ac:spMkLst>
        </pc:spChg>
        <pc:spChg chg="del">
          <ac:chgData name="Matlovič Pavol" userId="4c4a6304-073f-4069-b71d-78634eb7394b" providerId="ADAL" clId="{518D9BF1-672F-400B-B728-E50F706BB343}" dt="2023-02-22T12:04:05.272" v="6510" actId="478"/>
          <ac:spMkLst>
            <pc:docMk/>
            <pc:sldMk cId="3810872310" sldId="359"/>
            <ac:spMk id="12" creationId="{4431A2B6-FBC9-5ABB-3F8A-1E309ACB52E8}"/>
          </ac:spMkLst>
        </pc:spChg>
        <pc:picChg chg="add mod">
          <ac:chgData name="Matlovič Pavol" userId="4c4a6304-073f-4069-b71d-78634eb7394b" providerId="ADAL" clId="{518D9BF1-672F-400B-B728-E50F706BB343}" dt="2023-02-22T12:04:37.272" v="6526" actId="1076"/>
          <ac:picMkLst>
            <pc:docMk/>
            <pc:sldMk cId="3810872310" sldId="359"/>
            <ac:picMk id="4" creationId="{38DE237E-B397-13D0-A12A-EA0E19899609}"/>
          </ac:picMkLst>
        </pc:picChg>
        <pc:picChg chg="del">
          <ac:chgData name="Matlovič Pavol" userId="4c4a6304-073f-4069-b71d-78634eb7394b" providerId="ADAL" clId="{518D9BF1-672F-400B-B728-E50F706BB343}" dt="2023-02-22T12:04:03.744" v="6509" actId="478"/>
          <ac:picMkLst>
            <pc:docMk/>
            <pc:sldMk cId="3810872310" sldId="359"/>
            <ac:picMk id="7" creationId="{8F56D5F4-F830-31E1-3159-43314ED0B203}"/>
          </ac:picMkLst>
        </pc:picChg>
        <pc:picChg chg="add mod">
          <ac:chgData name="Matlovič Pavol" userId="4c4a6304-073f-4069-b71d-78634eb7394b" providerId="ADAL" clId="{518D9BF1-672F-400B-B728-E50F706BB343}" dt="2023-02-22T12:04:44.120" v="6528" actId="14100"/>
          <ac:picMkLst>
            <pc:docMk/>
            <pc:sldMk cId="3810872310" sldId="359"/>
            <ac:picMk id="11" creationId="{A80AFF18-B34B-BCB8-40FC-3E30FE228551}"/>
          </ac:picMkLst>
        </pc:picChg>
      </pc:sldChg>
      <pc:sldChg chg="modSp add del mod">
        <pc:chgData name="Matlovič Pavol" userId="4c4a6304-073f-4069-b71d-78634eb7394b" providerId="ADAL" clId="{518D9BF1-672F-400B-B728-E50F706BB343}" dt="2023-02-21T09:01:01.970" v="3554" actId="47"/>
        <pc:sldMkLst>
          <pc:docMk/>
          <pc:sldMk cId="527555" sldId="694"/>
        </pc:sldMkLst>
        <pc:picChg chg="mod">
          <ac:chgData name="Matlovič Pavol" userId="4c4a6304-073f-4069-b71d-78634eb7394b" providerId="ADAL" clId="{518D9BF1-672F-400B-B728-E50F706BB343}" dt="2023-02-21T09:00:37.965" v="3548" actId="1076"/>
          <ac:picMkLst>
            <pc:docMk/>
            <pc:sldMk cId="527555" sldId="694"/>
            <ac:picMk id="3" creationId="{5DEBB6B2-93B4-482F-8AD2-260DB6547D6E}"/>
          </ac:picMkLst>
        </pc:picChg>
      </pc:sldChg>
      <pc:sldMasterChg chg="delSldLayout">
        <pc:chgData name="Matlovič Pavol" userId="4c4a6304-073f-4069-b71d-78634eb7394b" providerId="ADAL" clId="{518D9BF1-672F-400B-B728-E50F706BB343}" dt="2023-02-21T09:01:01.970" v="3554" actId="47"/>
        <pc:sldMasterMkLst>
          <pc:docMk/>
          <pc:sldMasterMk cId="44094323" sldId="2147483648"/>
        </pc:sldMasterMkLst>
        <pc:sldLayoutChg chg="del">
          <pc:chgData name="Matlovič Pavol" userId="4c4a6304-073f-4069-b71d-78634eb7394b" providerId="ADAL" clId="{518D9BF1-672F-400B-B728-E50F706BB343}" dt="2023-02-21T09:01:01.970" v="3554" actId="47"/>
          <pc:sldLayoutMkLst>
            <pc:docMk/>
            <pc:sldMasterMk cId="44094323" sldId="2147483648"/>
            <pc:sldLayoutMk cId="470184538" sldId="2147483660"/>
          </pc:sldLayoutMkLst>
        </pc:sldLayoutChg>
      </pc:sldMasterChg>
    </pc:docChg>
  </pc:docChgLst>
  <pc:docChgLst>
    <pc:chgData name="Pavol" userId="4c4a6304-073f-4069-b71d-78634eb7394b" providerId="ADAL" clId="{EDAAD234-98CA-4332-A5BE-68BFD2D614B5}"/>
    <pc:docChg chg="addSld delSld modSld">
      <pc:chgData name="Pavol" userId="4c4a6304-073f-4069-b71d-78634eb7394b" providerId="ADAL" clId="{EDAAD234-98CA-4332-A5BE-68BFD2D614B5}" dt="2021-09-27T14:19:45.306" v="116" actId="20577"/>
      <pc:docMkLst>
        <pc:docMk/>
      </pc:docMkLst>
      <pc:sldChg chg="modSp mod">
        <pc:chgData name="Pavol" userId="4c4a6304-073f-4069-b71d-78634eb7394b" providerId="ADAL" clId="{EDAAD234-98CA-4332-A5BE-68BFD2D614B5}" dt="2021-09-27T14:18:43.004" v="2" actId="1076"/>
        <pc:sldMkLst>
          <pc:docMk/>
          <pc:sldMk cId="3899256685" sldId="258"/>
        </pc:sldMkLst>
        <pc:spChg chg="mod">
          <ac:chgData name="Pavol" userId="4c4a6304-073f-4069-b71d-78634eb7394b" providerId="ADAL" clId="{EDAAD234-98CA-4332-A5BE-68BFD2D614B5}" dt="2021-09-27T14:18:43.004" v="2" actId="1076"/>
          <ac:spMkLst>
            <pc:docMk/>
            <pc:sldMk cId="3899256685" sldId="258"/>
            <ac:spMk id="9" creationId="{37E862C1-7160-4D5B-9BB8-A2409B40BB33}"/>
          </ac:spMkLst>
        </pc:spChg>
        <pc:picChg chg="mod">
          <ac:chgData name="Pavol" userId="4c4a6304-073f-4069-b71d-78634eb7394b" providerId="ADAL" clId="{EDAAD234-98CA-4332-A5BE-68BFD2D614B5}" dt="2021-09-27T14:18:30.735" v="0" actId="1076"/>
          <ac:picMkLst>
            <pc:docMk/>
            <pc:sldMk cId="3899256685" sldId="258"/>
            <ac:picMk id="8" creationId="{50D69668-DF48-41A5-A40C-21D6D3CE1502}"/>
          </ac:picMkLst>
        </pc:picChg>
      </pc:sldChg>
      <pc:sldChg chg="del">
        <pc:chgData name="Pavol" userId="4c4a6304-073f-4069-b71d-78634eb7394b" providerId="ADAL" clId="{EDAAD234-98CA-4332-A5BE-68BFD2D614B5}" dt="2021-09-27T14:18:49.667" v="4" actId="47"/>
        <pc:sldMkLst>
          <pc:docMk/>
          <pc:sldMk cId="830255519" sldId="259"/>
        </pc:sldMkLst>
      </pc:sldChg>
      <pc:sldChg chg="modSp add mod">
        <pc:chgData name="Pavol" userId="4c4a6304-073f-4069-b71d-78634eb7394b" providerId="ADAL" clId="{EDAAD234-98CA-4332-A5BE-68BFD2D614B5}" dt="2021-09-27T14:19:45.306" v="116" actId="20577"/>
        <pc:sldMkLst>
          <pc:docMk/>
          <pc:sldMk cId="3290881010" sldId="259"/>
        </pc:sldMkLst>
        <pc:spChg chg="mod">
          <ac:chgData name="Pavol" userId="4c4a6304-073f-4069-b71d-78634eb7394b" providerId="ADAL" clId="{EDAAD234-98CA-4332-A5BE-68BFD2D614B5}" dt="2021-09-27T14:19:45.306" v="116" actId="20577"/>
          <ac:spMkLst>
            <pc:docMk/>
            <pc:sldMk cId="3290881010" sldId="259"/>
            <ac:spMk id="2" creationId="{0FE9CA0A-609A-4466-8BF9-D57A9E2CAAAB}"/>
          </ac:spMkLst>
        </pc:spChg>
      </pc:sldChg>
      <pc:sldChg chg="add del">
        <pc:chgData name="Pavol" userId="4c4a6304-073f-4069-b71d-78634eb7394b" providerId="ADAL" clId="{EDAAD234-98CA-4332-A5BE-68BFD2D614B5}" dt="2021-09-27T14:18:50.141" v="5" actId="47"/>
        <pc:sldMkLst>
          <pc:docMk/>
          <pc:sldMk cId="644974735" sldId="260"/>
        </pc:sldMkLst>
      </pc:sldChg>
    </pc:docChg>
  </pc:docChgLst>
  <pc:docChgLst>
    <pc:chgData name="Matlovič Pavol" userId="4c4a6304-073f-4069-b71d-78634eb7394b" providerId="ADAL" clId="{F4961854-23DA-4ED3-A465-585C09927279}"/>
    <pc:docChg chg="undo redo custSel delSld modSld">
      <pc:chgData name="Matlovič Pavol" userId="4c4a6304-073f-4069-b71d-78634eb7394b" providerId="ADAL" clId="{F4961854-23DA-4ED3-A465-585C09927279}" dt="2022-06-14T16:35:44.942" v="397" actId="20577"/>
      <pc:docMkLst>
        <pc:docMk/>
      </pc:docMkLst>
      <pc:sldChg chg="modSp mod">
        <pc:chgData name="Matlovič Pavol" userId="4c4a6304-073f-4069-b71d-78634eb7394b" providerId="ADAL" clId="{F4961854-23DA-4ED3-A465-585C09927279}" dt="2022-06-14T16:16:22.096" v="154" actId="1076"/>
        <pc:sldMkLst>
          <pc:docMk/>
          <pc:sldMk cId="3068404414" sldId="284"/>
        </pc:sldMkLst>
        <pc:spChg chg="mod">
          <ac:chgData name="Matlovič Pavol" userId="4c4a6304-073f-4069-b71d-78634eb7394b" providerId="ADAL" clId="{F4961854-23DA-4ED3-A465-585C09927279}" dt="2022-06-14T16:16:22.096" v="154" actId="1076"/>
          <ac:spMkLst>
            <pc:docMk/>
            <pc:sldMk cId="3068404414" sldId="284"/>
            <ac:spMk id="22" creationId="{BC1E414F-2179-4A4C-9160-94BD8312C78F}"/>
          </ac:spMkLst>
        </pc:spChg>
      </pc:sldChg>
      <pc:sldChg chg="modSp mod">
        <pc:chgData name="Matlovič Pavol" userId="4c4a6304-073f-4069-b71d-78634eb7394b" providerId="ADAL" clId="{F4961854-23DA-4ED3-A465-585C09927279}" dt="2022-06-14T16:21:41.119" v="269" actId="20577"/>
        <pc:sldMkLst>
          <pc:docMk/>
          <pc:sldMk cId="2091511898" sldId="301"/>
        </pc:sldMkLst>
        <pc:spChg chg="mod">
          <ac:chgData name="Matlovič Pavol" userId="4c4a6304-073f-4069-b71d-78634eb7394b" providerId="ADAL" clId="{F4961854-23DA-4ED3-A465-585C09927279}" dt="2022-06-14T15:35:54.277" v="114" actId="20577"/>
          <ac:spMkLst>
            <pc:docMk/>
            <pc:sldMk cId="2091511898" sldId="301"/>
            <ac:spMk id="8" creationId="{E14B7615-261A-4FBF-913C-21A6C60EE7A5}"/>
          </ac:spMkLst>
        </pc:spChg>
        <pc:spChg chg="mod">
          <ac:chgData name="Matlovič Pavol" userId="4c4a6304-073f-4069-b71d-78634eb7394b" providerId="ADAL" clId="{F4961854-23DA-4ED3-A465-585C09927279}" dt="2022-06-14T16:21:41.119" v="269" actId="20577"/>
          <ac:spMkLst>
            <pc:docMk/>
            <pc:sldMk cId="2091511898" sldId="301"/>
            <ac:spMk id="12" creationId="{DECA7A8A-3462-4409-A125-57BC86CB06C4}"/>
          </ac:spMkLst>
        </pc:spChg>
      </pc:sldChg>
      <pc:sldChg chg="del">
        <pc:chgData name="Matlovič Pavol" userId="4c4a6304-073f-4069-b71d-78634eb7394b" providerId="ADAL" clId="{F4961854-23DA-4ED3-A465-585C09927279}" dt="2022-06-14T16:33:07.927" v="274" actId="47"/>
        <pc:sldMkLst>
          <pc:docMk/>
          <pc:sldMk cId="3593204235" sldId="303"/>
        </pc:sldMkLst>
      </pc:sldChg>
      <pc:sldChg chg="modSp mod">
        <pc:chgData name="Matlovič Pavol" userId="4c4a6304-073f-4069-b71d-78634eb7394b" providerId="ADAL" clId="{F4961854-23DA-4ED3-A465-585C09927279}" dt="2022-06-14T16:35:44.942" v="397" actId="20577"/>
        <pc:sldMkLst>
          <pc:docMk/>
          <pc:sldMk cId="3007524194" sldId="310"/>
        </pc:sldMkLst>
        <pc:spChg chg="mod">
          <ac:chgData name="Matlovič Pavol" userId="4c4a6304-073f-4069-b71d-78634eb7394b" providerId="ADAL" clId="{F4961854-23DA-4ED3-A465-585C09927279}" dt="2022-06-14T16:35:44.942" v="397" actId="20577"/>
          <ac:spMkLst>
            <pc:docMk/>
            <pc:sldMk cId="3007524194" sldId="310"/>
            <ac:spMk id="12" creationId="{DECA7A8A-3462-4409-A125-57BC86CB06C4}"/>
          </ac:spMkLst>
        </pc:spChg>
      </pc:sldChg>
      <pc:sldChg chg="del modNotesTx">
        <pc:chgData name="Matlovič Pavol" userId="4c4a6304-073f-4069-b71d-78634eb7394b" providerId="ADAL" clId="{F4961854-23DA-4ED3-A465-585C09927279}" dt="2022-06-14T16:33:02.817" v="273" actId="47"/>
        <pc:sldMkLst>
          <pc:docMk/>
          <pc:sldMk cId="2901340986" sldId="311"/>
        </pc:sldMkLst>
      </pc:sldChg>
      <pc:sldChg chg="addSp delSp modSp mod">
        <pc:chgData name="Matlovič Pavol" userId="4c4a6304-073f-4069-b71d-78634eb7394b" providerId="ADAL" clId="{F4961854-23DA-4ED3-A465-585C09927279}" dt="2022-06-14T15:40:53.904" v="140" actId="14100"/>
        <pc:sldMkLst>
          <pc:docMk/>
          <pc:sldMk cId="1097781720" sldId="313"/>
        </pc:sldMkLst>
        <pc:picChg chg="mod">
          <ac:chgData name="Matlovič Pavol" userId="4c4a6304-073f-4069-b71d-78634eb7394b" providerId="ADAL" clId="{F4961854-23DA-4ED3-A465-585C09927279}" dt="2022-06-14T15:40:53.904" v="140" actId="14100"/>
          <ac:picMkLst>
            <pc:docMk/>
            <pc:sldMk cId="1097781720" sldId="313"/>
            <ac:picMk id="3" creationId="{1AD12BB3-13D5-46C4-BD5D-8B7AAD17E42D}"/>
          </ac:picMkLst>
        </pc:picChg>
        <pc:picChg chg="add del mod">
          <ac:chgData name="Matlovič Pavol" userId="4c4a6304-073f-4069-b71d-78634eb7394b" providerId="ADAL" clId="{F4961854-23DA-4ED3-A465-585C09927279}" dt="2022-06-14T15:40:53.141" v="138"/>
          <ac:picMkLst>
            <pc:docMk/>
            <pc:sldMk cId="1097781720" sldId="313"/>
            <ac:picMk id="5" creationId="{D509A52E-004F-6C69-11AC-0563D08020FB}"/>
          </ac:picMkLst>
        </pc:picChg>
      </pc:sldChg>
      <pc:sldChg chg="modSp mod">
        <pc:chgData name="Matlovič Pavol" userId="4c4a6304-073f-4069-b71d-78634eb7394b" providerId="ADAL" clId="{F4961854-23DA-4ED3-A465-585C09927279}" dt="2022-06-14T16:00:46.800" v="153" actId="20577"/>
        <pc:sldMkLst>
          <pc:docMk/>
          <pc:sldMk cId="2448556932" sldId="314"/>
        </pc:sldMkLst>
        <pc:spChg chg="mod">
          <ac:chgData name="Matlovič Pavol" userId="4c4a6304-073f-4069-b71d-78634eb7394b" providerId="ADAL" clId="{F4961854-23DA-4ED3-A465-585C09927279}" dt="2022-06-14T16:00:46.800" v="153" actId="20577"/>
          <ac:spMkLst>
            <pc:docMk/>
            <pc:sldMk cId="2448556932" sldId="314"/>
            <ac:spMk id="12" creationId="{DECA7A8A-3462-4409-A125-57BC86CB06C4}"/>
          </ac:spMkLst>
        </pc:spChg>
      </pc:sldChg>
      <pc:sldChg chg="addSp modSp mod">
        <pc:chgData name="Matlovič Pavol" userId="4c4a6304-073f-4069-b71d-78634eb7394b" providerId="ADAL" clId="{F4961854-23DA-4ED3-A465-585C09927279}" dt="2022-06-14T16:20:36.057" v="262" actId="1076"/>
        <pc:sldMkLst>
          <pc:docMk/>
          <pc:sldMk cId="2000205647" sldId="315"/>
        </pc:sldMkLst>
        <pc:spChg chg="add mod">
          <ac:chgData name="Matlovič Pavol" userId="4c4a6304-073f-4069-b71d-78634eb7394b" providerId="ADAL" clId="{F4961854-23DA-4ED3-A465-585C09927279}" dt="2022-06-14T16:20:36.057" v="262" actId="1076"/>
          <ac:spMkLst>
            <pc:docMk/>
            <pc:sldMk cId="2000205647" sldId="315"/>
            <ac:spMk id="7" creationId="{4296DF57-C5A4-4EED-6991-E80AAF58EF9D}"/>
          </ac:spMkLst>
        </pc:spChg>
      </pc:sldChg>
      <pc:sldChg chg="modSp mod">
        <pc:chgData name="Matlovič Pavol" userId="4c4a6304-073f-4069-b71d-78634eb7394b" providerId="ADAL" clId="{F4961854-23DA-4ED3-A465-585C09927279}" dt="2022-06-14T16:32:54.141" v="271" actId="114"/>
        <pc:sldMkLst>
          <pc:docMk/>
          <pc:sldMk cId="1186248301" sldId="325"/>
        </pc:sldMkLst>
        <pc:spChg chg="mod">
          <ac:chgData name="Matlovič Pavol" userId="4c4a6304-073f-4069-b71d-78634eb7394b" providerId="ADAL" clId="{F4961854-23DA-4ED3-A465-585C09927279}" dt="2022-06-14T16:32:54.141" v="271" actId="114"/>
          <ac:spMkLst>
            <pc:docMk/>
            <pc:sldMk cId="1186248301" sldId="325"/>
            <ac:spMk id="12" creationId="{DECA7A8A-3462-4409-A125-57BC86CB06C4}"/>
          </ac:spMkLst>
        </pc:spChg>
      </pc:sldChg>
    </pc:docChg>
  </pc:docChgLst>
  <pc:docChgLst>
    <pc:chgData name="Pavol" userId="4c4a6304-073f-4069-b71d-78634eb7394b" providerId="ADAL" clId="{168AB097-BC47-4B95-9013-E4BFB36E2401}"/>
    <pc:docChg chg="custSel addSld delSld modSld">
      <pc:chgData name="Pavol" userId="4c4a6304-073f-4069-b71d-78634eb7394b" providerId="ADAL" clId="{168AB097-BC47-4B95-9013-E4BFB36E2401}" dt="2021-12-13T11:49:07.060" v="1106" actId="20577"/>
      <pc:docMkLst>
        <pc:docMk/>
      </pc:docMkLst>
      <pc:sldChg chg="addSp delSp modSp mod">
        <pc:chgData name="Pavol" userId="4c4a6304-073f-4069-b71d-78634eb7394b" providerId="ADAL" clId="{168AB097-BC47-4B95-9013-E4BFB36E2401}" dt="2021-12-13T11:48:45.822" v="1089" actId="1076"/>
        <pc:sldMkLst>
          <pc:docMk/>
          <pc:sldMk cId="2077698770" sldId="256"/>
        </pc:sldMkLst>
        <pc:spChg chg="mod">
          <ac:chgData name="Pavol" userId="4c4a6304-073f-4069-b71d-78634eb7394b" providerId="ADAL" clId="{168AB097-BC47-4B95-9013-E4BFB36E2401}" dt="2021-12-13T09:28:21.043" v="58" actId="1076"/>
          <ac:spMkLst>
            <pc:docMk/>
            <pc:sldMk cId="2077698770" sldId="256"/>
            <ac:spMk id="2" creationId="{0FE9CA0A-609A-4466-8BF9-D57A9E2CAAAB}"/>
          </ac:spMkLst>
        </pc:spChg>
        <pc:spChg chg="del">
          <ac:chgData name="Pavol" userId="4c4a6304-073f-4069-b71d-78634eb7394b" providerId="ADAL" clId="{168AB097-BC47-4B95-9013-E4BFB36E2401}" dt="2021-12-13T09:02:46.583" v="1" actId="478"/>
          <ac:spMkLst>
            <pc:docMk/>
            <pc:sldMk cId="2077698770" sldId="256"/>
            <ac:spMk id="3" creationId="{1C0104BA-AA6E-407D-9CE0-D6C2281C9479}"/>
          </ac:spMkLst>
        </pc:spChg>
        <pc:spChg chg="add del mod">
          <ac:chgData name="Pavol" userId="4c4a6304-073f-4069-b71d-78634eb7394b" providerId="ADAL" clId="{168AB097-BC47-4B95-9013-E4BFB36E2401}" dt="2021-12-13T09:02:50.351" v="2" actId="478"/>
          <ac:spMkLst>
            <pc:docMk/>
            <pc:sldMk cId="2077698770" sldId="256"/>
            <ac:spMk id="5" creationId="{664B833E-790E-4EE2-8CE8-932F42A39FAF}"/>
          </ac:spMkLst>
        </pc:spChg>
        <pc:spChg chg="del mod">
          <ac:chgData name="Pavol" userId="4c4a6304-073f-4069-b71d-78634eb7394b" providerId="ADAL" clId="{168AB097-BC47-4B95-9013-E4BFB36E2401}" dt="2021-12-13T09:02:57.513" v="6" actId="478"/>
          <ac:spMkLst>
            <pc:docMk/>
            <pc:sldMk cId="2077698770" sldId="256"/>
            <ac:spMk id="6" creationId="{88D2486F-09AF-4D10-A536-D5B396AC0CDB}"/>
          </ac:spMkLst>
        </pc:spChg>
        <pc:spChg chg="add del mod">
          <ac:chgData name="Pavol" userId="4c4a6304-073f-4069-b71d-78634eb7394b" providerId="ADAL" clId="{168AB097-BC47-4B95-9013-E4BFB36E2401}" dt="2021-12-13T09:46:37.810" v="126" actId="478"/>
          <ac:spMkLst>
            <pc:docMk/>
            <pc:sldMk cId="2077698770" sldId="256"/>
            <ac:spMk id="12" creationId="{DECA7A8A-3462-4409-A125-57BC86CB06C4}"/>
          </ac:spMkLst>
        </pc:spChg>
        <pc:spChg chg="add mod">
          <ac:chgData name="Pavol" userId="4c4a6304-073f-4069-b71d-78634eb7394b" providerId="ADAL" clId="{168AB097-BC47-4B95-9013-E4BFB36E2401}" dt="2021-12-13T11:48:40.777" v="1087" actId="208"/>
          <ac:spMkLst>
            <pc:docMk/>
            <pc:sldMk cId="2077698770" sldId="256"/>
            <ac:spMk id="23" creationId="{875C6700-764D-4863-99F6-4F59593F6823}"/>
          </ac:spMkLst>
        </pc:spChg>
        <pc:spChg chg="add mod">
          <ac:chgData name="Pavol" userId="4c4a6304-073f-4069-b71d-78634eb7394b" providerId="ADAL" clId="{168AB097-BC47-4B95-9013-E4BFB36E2401}" dt="2021-12-13T11:48:45.822" v="1089" actId="1076"/>
          <ac:spMkLst>
            <pc:docMk/>
            <pc:sldMk cId="2077698770" sldId="256"/>
            <ac:spMk id="24" creationId="{694044DE-09FF-4FF1-AC1B-2EE1A9CEB377}"/>
          </ac:spMkLst>
        </pc:spChg>
        <pc:picChg chg="mod">
          <ac:chgData name="Pavol" userId="4c4a6304-073f-4069-b71d-78634eb7394b" providerId="ADAL" clId="{168AB097-BC47-4B95-9013-E4BFB36E2401}" dt="2021-12-13T09:03:18.038" v="15" actId="1076"/>
          <ac:picMkLst>
            <pc:docMk/>
            <pc:sldMk cId="2077698770" sldId="256"/>
            <ac:picMk id="8" creationId="{50D69668-DF48-41A5-A40C-21D6D3CE1502}"/>
          </ac:picMkLst>
        </pc:picChg>
        <pc:picChg chg="add mod">
          <ac:chgData name="Pavol" userId="4c4a6304-073f-4069-b71d-78634eb7394b" providerId="ADAL" clId="{168AB097-BC47-4B95-9013-E4BFB36E2401}" dt="2021-12-13T09:49:37.628" v="176" actId="1076"/>
          <ac:picMkLst>
            <pc:docMk/>
            <pc:sldMk cId="2077698770" sldId="256"/>
            <ac:picMk id="9" creationId="{4405A2B0-A034-4A18-9BFB-D81E38E2EF5C}"/>
          </ac:picMkLst>
        </pc:picChg>
        <pc:picChg chg="del mod">
          <ac:chgData name="Pavol" userId="4c4a6304-073f-4069-b71d-78634eb7394b" providerId="ADAL" clId="{168AB097-BC47-4B95-9013-E4BFB36E2401}" dt="2021-12-13T09:40:21.757" v="113" actId="478"/>
          <ac:picMkLst>
            <pc:docMk/>
            <pc:sldMk cId="2077698770" sldId="256"/>
            <ac:picMk id="10" creationId="{EA707500-4148-4CC3-A313-AD477C672BD6}"/>
          </ac:picMkLst>
        </pc:picChg>
        <pc:picChg chg="add mod">
          <ac:chgData name="Pavol" userId="4c4a6304-073f-4069-b71d-78634eb7394b" providerId="ADAL" clId="{168AB097-BC47-4B95-9013-E4BFB36E2401}" dt="2021-12-13T09:51:11.037" v="190" actId="14100"/>
          <ac:picMkLst>
            <pc:docMk/>
            <pc:sldMk cId="2077698770" sldId="256"/>
            <ac:picMk id="11" creationId="{F596FAEE-89EF-4660-9741-83065B926EB2}"/>
          </ac:picMkLst>
        </pc:picChg>
        <pc:picChg chg="add mod">
          <ac:chgData name="Pavol" userId="4c4a6304-073f-4069-b71d-78634eb7394b" providerId="ADAL" clId="{168AB097-BC47-4B95-9013-E4BFB36E2401}" dt="2021-12-13T09:50:22.608" v="182" actId="1076"/>
          <ac:picMkLst>
            <pc:docMk/>
            <pc:sldMk cId="2077698770" sldId="256"/>
            <ac:picMk id="13" creationId="{5C2E9571-F3B9-4193-8E53-B9F06A6AD3F7}"/>
          </ac:picMkLst>
        </pc:picChg>
        <pc:picChg chg="add del mod">
          <ac:chgData name="Pavol" userId="4c4a6304-073f-4069-b71d-78634eb7394b" providerId="ADAL" clId="{168AB097-BC47-4B95-9013-E4BFB36E2401}" dt="2021-12-13T09:40:59.263" v="123" actId="478"/>
          <ac:picMkLst>
            <pc:docMk/>
            <pc:sldMk cId="2077698770" sldId="256"/>
            <ac:picMk id="15" creationId="{63EC62C7-36CB-4961-A05F-962507ED7824}"/>
          </ac:picMkLst>
        </pc:picChg>
        <pc:picChg chg="add mod">
          <ac:chgData name="Pavol" userId="4c4a6304-073f-4069-b71d-78634eb7394b" providerId="ADAL" clId="{168AB097-BC47-4B95-9013-E4BFB36E2401}" dt="2021-12-13T09:50:19.324" v="181" actId="1076"/>
          <ac:picMkLst>
            <pc:docMk/>
            <pc:sldMk cId="2077698770" sldId="256"/>
            <ac:picMk id="16" creationId="{0797231D-BB2B-4239-B926-84CD6B1A9DA0}"/>
          </ac:picMkLst>
        </pc:picChg>
        <pc:cxnChg chg="add mod">
          <ac:chgData name="Pavol" userId="4c4a6304-073f-4069-b71d-78634eb7394b" providerId="ADAL" clId="{168AB097-BC47-4B95-9013-E4BFB36E2401}" dt="2021-12-13T09:50:40.618" v="184" actId="208"/>
          <ac:cxnSpMkLst>
            <pc:docMk/>
            <pc:sldMk cId="2077698770" sldId="256"/>
            <ac:cxnSpMk id="18" creationId="{83FB9D55-E811-46AB-A9EC-FE4955CA6BB4}"/>
          </ac:cxnSpMkLst>
        </pc:cxnChg>
        <pc:cxnChg chg="add mod">
          <ac:chgData name="Pavol" userId="4c4a6304-073f-4069-b71d-78634eb7394b" providerId="ADAL" clId="{168AB097-BC47-4B95-9013-E4BFB36E2401}" dt="2021-12-13T09:50:56.291" v="187" actId="1582"/>
          <ac:cxnSpMkLst>
            <pc:docMk/>
            <pc:sldMk cId="2077698770" sldId="256"/>
            <ac:cxnSpMk id="22" creationId="{129896FD-C8B7-4966-931B-70EECCE8C8F1}"/>
          </ac:cxnSpMkLst>
        </pc:cxnChg>
      </pc:sldChg>
      <pc:sldChg chg="del">
        <pc:chgData name="Pavol" userId="4c4a6304-073f-4069-b71d-78634eb7394b" providerId="ADAL" clId="{168AB097-BC47-4B95-9013-E4BFB36E2401}" dt="2021-12-13T09:40:12" v="111" actId="47"/>
        <pc:sldMkLst>
          <pc:docMk/>
          <pc:sldMk cId="2517443560" sldId="260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931441953" sldId="261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135787589" sldId="262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862617971" sldId="263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910305124" sldId="264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740532338" sldId="265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35045886" sldId="266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94788827" sldId="268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305324826" sldId="269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896662466" sldId="270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555428557" sldId="271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233022566" sldId="272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727342353" sldId="273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877108851" sldId="274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4053449845" sldId="275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615957243" sldId="276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546204432" sldId="277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723541901" sldId="278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688837304" sldId="279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98069321" sldId="280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688173402" sldId="281"/>
        </pc:sldMkLst>
      </pc:sldChg>
      <pc:sldChg chg="del">
        <pc:chgData name="Pavol" userId="4c4a6304-073f-4069-b71d-78634eb7394b" providerId="ADAL" clId="{168AB097-BC47-4B95-9013-E4BFB36E2401}" dt="2021-12-13T09:40:10.648" v="110" actId="47"/>
        <pc:sldMkLst>
          <pc:docMk/>
          <pc:sldMk cId="54818433" sldId="282"/>
        </pc:sldMkLst>
      </pc:sldChg>
      <pc:sldChg chg="addSp delSp modSp add del mod">
        <pc:chgData name="Pavol" userId="4c4a6304-073f-4069-b71d-78634eb7394b" providerId="ADAL" clId="{168AB097-BC47-4B95-9013-E4BFB36E2401}" dt="2021-12-13T10:02:51.693" v="536" actId="47"/>
        <pc:sldMkLst>
          <pc:docMk/>
          <pc:sldMk cId="509411950" sldId="283"/>
        </pc:sldMkLst>
        <pc:spChg chg="mod">
          <ac:chgData name="Pavol" userId="4c4a6304-073f-4069-b71d-78634eb7394b" providerId="ADAL" clId="{168AB097-BC47-4B95-9013-E4BFB36E2401}" dt="2021-12-13T09:54:10.686" v="451" actId="20577"/>
          <ac:spMkLst>
            <pc:docMk/>
            <pc:sldMk cId="509411950" sldId="283"/>
            <ac:spMk id="12" creationId="{DECA7A8A-3462-4409-A125-57BC86CB06C4}"/>
          </ac:spMkLst>
        </pc:spChg>
        <pc:picChg chg="add mod">
          <ac:chgData name="Pavol" userId="4c4a6304-073f-4069-b71d-78634eb7394b" providerId="ADAL" clId="{168AB097-BC47-4B95-9013-E4BFB36E2401}" dt="2021-12-13T09:58:58.068" v="499" actId="1076"/>
          <ac:picMkLst>
            <pc:docMk/>
            <pc:sldMk cId="509411950" sldId="283"/>
            <ac:picMk id="4" creationId="{0506ABED-D870-4335-B67F-2132E5E5F42A}"/>
          </ac:picMkLst>
        </pc:picChg>
        <pc:picChg chg="add mod">
          <ac:chgData name="Pavol" userId="4c4a6304-073f-4069-b71d-78634eb7394b" providerId="ADAL" clId="{168AB097-BC47-4B95-9013-E4BFB36E2401}" dt="2021-12-13T09:58:59.420" v="500" actId="1076"/>
          <ac:picMkLst>
            <pc:docMk/>
            <pc:sldMk cId="509411950" sldId="283"/>
            <ac:picMk id="6" creationId="{691C4E91-4D02-4915-A891-3C9AF56AF21A}"/>
          </ac:picMkLst>
        </pc:picChg>
        <pc:picChg chg="del">
          <ac:chgData name="Pavol" userId="4c4a6304-073f-4069-b71d-78634eb7394b" providerId="ADAL" clId="{168AB097-BC47-4B95-9013-E4BFB36E2401}" dt="2021-12-13T09:51:21.641" v="191" actId="478"/>
          <ac:picMkLst>
            <pc:docMk/>
            <pc:sldMk cId="509411950" sldId="283"/>
            <ac:picMk id="9" creationId="{4405A2B0-A034-4A18-9BFB-D81E38E2EF5C}"/>
          </ac:picMkLst>
        </pc:picChg>
        <pc:picChg chg="del">
          <ac:chgData name="Pavol" userId="4c4a6304-073f-4069-b71d-78634eb7394b" providerId="ADAL" clId="{168AB097-BC47-4B95-9013-E4BFB36E2401}" dt="2021-12-13T09:51:22.331" v="193" actId="478"/>
          <ac:picMkLst>
            <pc:docMk/>
            <pc:sldMk cId="509411950" sldId="283"/>
            <ac:picMk id="11" creationId="{F596FAEE-89EF-4660-9741-83065B926EB2}"/>
          </ac:picMkLst>
        </pc:picChg>
        <pc:picChg chg="del">
          <ac:chgData name="Pavol" userId="4c4a6304-073f-4069-b71d-78634eb7394b" providerId="ADAL" clId="{168AB097-BC47-4B95-9013-E4BFB36E2401}" dt="2021-12-13T09:51:21.949" v="192" actId="478"/>
          <ac:picMkLst>
            <pc:docMk/>
            <pc:sldMk cId="509411950" sldId="283"/>
            <ac:picMk id="13" creationId="{5C2E9571-F3B9-4193-8E53-B9F06A6AD3F7}"/>
          </ac:picMkLst>
        </pc:picChg>
        <pc:picChg chg="add mod">
          <ac:chgData name="Pavol" userId="4c4a6304-073f-4069-b71d-78634eb7394b" providerId="ADAL" clId="{168AB097-BC47-4B95-9013-E4BFB36E2401}" dt="2021-12-13T09:59:01.942" v="501" actId="1076"/>
          <ac:picMkLst>
            <pc:docMk/>
            <pc:sldMk cId="509411950" sldId="283"/>
            <ac:picMk id="14" creationId="{F09A6A3C-D963-4BA4-BC9E-E943386B08D1}"/>
          </ac:picMkLst>
        </pc:picChg>
        <pc:picChg chg="add mod">
          <ac:chgData name="Pavol" userId="4c4a6304-073f-4069-b71d-78634eb7394b" providerId="ADAL" clId="{168AB097-BC47-4B95-9013-E4BFB36E2401}" dt="2021-12-13T10:00:00.717" v="507" actId="1076"/>
          <ac:picMkLst>
            <pc:docMk/>
            <pc:sldMk cId="509411950" sldId="283"/>
            <ac:picMk id="16" creationId="{96492B43-3CE3-47BC-87C4-C448D4E22299}"/>
          </ac:picMkLst>
        </pc:picChg>
        <pc:picChg chg="add mod">
          <ac:chgData name="Pavol" userId="4c4a6304-073f-4069-b71d-78634eb7394b" providerId="ADAL" clId="{168AB097-BC47-4B95-9013-E4BFB36E2401}" dt="2021-12-13T09:59:58.719" v="506" actId="1076"/>
          <ac:picMkLst>
            <pc:docMk/>
            <pc:sldMk cId="509411950" sldId="283"/>
            <ac:picMk id="18" creationId="{C90BAC36-C9B2-409A-AA60-9E6941A52426}"/>
          </ac:picMkLst>
        </pc:picChg>
        <pc:picChg chg="add mod">
          <ac:chgData name="Pavol" userId="4c4a6304-073f-4069-b71d-78634eb7394b" providerId="ADAL" clId="{168AB097-BC47-4B95-9013-E4BFB36E2401}" dt="2021-12-13T10:00:02.255" v="508" actId="1076"/>
          <ac:picMkLst>
            <pc:docMk/>
            <pc:sldMk cId="509411950" sldId="283"/>
            <ac:picMk id="20" creationId="{CE8E9427-7FFE-4DD1-8193-7F3E5C996DDA}"/>
          </ac:picMkLst>
        </pc:picChg>
        <pc:picChg chg="add mod">
          <ac:chgData name="Pavol" userId="4c4a6304-073f-4069-b71d-78634eb7394b" providerId="ADAL" clId="{168AB097-BC47-4B95-9013-E4BFB36E2401}" dt="2021-12-13T10:00:11.290" v="510" actId="1076"/>
          <ac:picMkLst>
            <pc:docMk/>
            <pc:sldMk cId="509411950" sldId="283"/>
            <ac:picMk id="22" creationId="{5BBC6909-B7EA-42F4-A68D-C0DC7C26A957}"/>
          </ac:picMkLst>
        </pc:picChg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315214810" sldId="283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090118959" sldId="284"/>
        </pc:sldMkLst>
      </pc:sldChg>
      <pc:sldChg chg="addSp modSp add mod">
        <pc:chgData name="Pavol" userId="4c4a6304-073f-4069-b71d-78634eb7394b" providerId="ADAL" clId="{168AB097-BC47-4B95-9013-E4BFB36E2401}" dt="2021-12-13T11:32:53.660" v="1080" actId="1076"/>
        <pc:sldMkLst>
          <pc:docMk/>
          <pc:sldMk cId="3068404414" sldId="284"/>
        </pc:sldMkLst>
        <pc:spChg chg="mod">
          <ac:chgData name="Pavol" userId="4c4a6304-073f-4069-b71d-78634eb7394b" providerId="ADAL" clId="{168AB097-BC47-4B95-9013-E4BFB36E2401}" dt="2021-12-13T10:04:07.632" v="547" actId="1076"/>
          <ac:spMkLst>
            <pc:docMk/>
            <pc:sldMk cId="3068404414" sldId="284"/>
            <ac:spMk id="12" creationId="{DECA7A8A-3462-4409-A125-57BC86CB06C4}"/>
          </ac:spMkLst>
        </pc:spChg>
        <pc:picChg chg="mod">
          <ac:chgData name="Pavol" userId="4c4a6304-073f-4069-b71d-78634eb7394b" providerId="ADAL" clId="{168AB097-BC47-4B95-9013-E4BFB36E2401}" dt="2021-12-13T11:30:49.150" v="1060" actId="1076"/>
          <ac:picMkLst>
            <pc:docMk/>
            <pc:sldMk cId="3068404414" sldId="284"/>
            <ac:picMk id="4" creationId="{0506ABED-D870-4335-B67F-2132E5E5F42A}"/>
          </ac:picMkLst>
        </pc:picChg>
        <pc:picChg chg="add mod">
          <ac:chgData name="Pavol" userId="4c4a6304-073f-4069-b71d-78634eb7394b" providerId="ADAL" clId="{168AB097-BC47-4B95-9013-E4BFB36E2401}" dt="2021-12-13T11:32:46.650" v="1079" actId="1076"/>
          <ac:picMkLst>
            <pc:docMk/>
            <pc:sldMk cId="3068404414" sldId="284"/>
            <ac:picMk id="5" creationId="{AF8BA51F-CBF6-422F-A7BB-EEF8DAAFAFFA}"/>
          </ac:picMkLst>
        </pc:picChg>
        <pc:picChg chg="mod">
          <ac:chgData name="Pavol" userId="4c4a6304-073f-4069-b71d-78634eb7394b" providerId="ADAL" clId="{168AB097-BC47-4B95-9013-E4BFB36E2401}" dt="2021-12-13T11:31:01.069" v="1066" actId="1076"/>
          <ac:picMkLst>
            <pc:docMk/>
            <pc:sldMk cId="3068404414" sldId="284"/>
            <ac:picMk id="6" creationId="{691C4E91-4D02-4915-A891-3C9AF56AF21A}"/>
          </ac:picMkLst>
        </pc:picChg>
        <pc:picChg chg="mod">
          <ac:chgData name="Pavol" userId="4c4a6304-073f-4069-b71d-78634eb7394b" providerId="ADAL" clId="{168AB097-BC47-4B95-9013-E4BFB36E2401}" dt="2021-12-13T11:30:42.053" v="1058" actId="1076"/>
          <ac:picMkLst>
            <pc:docMk/>
            <pc:sldMk cId="3068404414" sldId="284"/>
            <ac:picMk id="14" creationId="{F09A6A3C-D963-4BA4-BC9E-E943386B08D1}"/>
          </ac:picMkLst>
        </pc:picChg>
        <pc:picChg chg="mod">
          <ac:chgData name="Pavol" userId="4c4a6304-073f-4069-b71d-78634eb7394b" providerId="ADAL" clId="{168AB097-BC47-4B95-9013-E4BFB36E2401}" dt="2021-12-13T11:31:14.406" v="1071" actId="14100"/>
          <ac:picMkLst>
            <pc:docMk/>
            <pc:sldMk cId="3068404414" sldId="284"/>
            <ac:picMk id="16" creationId="{96492B43-3CE3-47BC-87C4-C448D4E22299}"/>
          </ac:picMkLst>
        </pc:picChg>
        <pc:picChg chg="mod">
          <ac:chgData name="Pavol" userId="4c4a6304-073f-4069-b71d-78634eb7394b" providerId="ADAL" clId="{168AB097-BC47-4B95-9013-E4BFB36E2401}" dt="2021-12-13T11:31:17.605" v="1072" actId="1076"/>
          <ac:picMkLst>
            <pc:docMk/>
            <pc:sldMk cId="3068404414" sldId="284"/>
            <ac:picMk id="18" creationId="{C90BAC36-C9B2-409A-AA60-9E6941A52426}"/>
          </ac:picMkLst>
        </pc:picChg>
        <pc:picChg chg="mod">
          <ac:chgData name="Pavol" userId="4c4a6304-073f-4069-b71d-78634eb7394b" providerId="ADAL" clId="{168AB097-BC47-4B95-9013-E4BFB36E2401}" dt="2021-12-13T11:31:28.462" v="1076" actId="1076"/>
          <ac:picMkLst>
            <pc:docMk/>
            <pc:sldMk cId="3068404414" sldId="284"/>
            <ac:picMk id="20" creationId="{CE8E9427-7FFE-4DD1-8193-7F3E5C996DDA}"/>
          </ac:picMkLst>
        </pc:picChg>
        <pc:picChg chg="mod">
          <ac:chgData name="Pavol" userId="4c4a6304-073f-4069-b71d-78634eb7394b" providerId="ADAL" clId="{168AB097-BC47-4B95-9013-E4BFB36E2401}" dt="2021-12-13T11:32:53.660" v="1080" actId="1076"/>
          <ac:picMkLst>
            <pc:docMk/>
            <pc:sldMk cId="3068404414" sldId="284"/>
            <ac:picMk id="22" creationId="{5BBC6909-B7EA-42F4-A68D-C0DC7C26A957}"/>
          </ac:picMkLst>
        </pc:picChg>
      </pc:sldChg>
      <pc:sldChg chg="addSp delSp modSp add mod">
        <pc:chgData name="Pavol" userId="4c4a6304-073f-4069-b71d-78634eb7394b" providerId="ADAL" clId="{168AB097-BC47-4B95-9013-E4BFB36E2401}" dt="2021-12-13T11:49:07.060" v="1106" actId="20577"/>
        <pc:sldMkLst>
          <pc:docMk/>
          <pc:sldMk cId="407145023" sldId="285"/>
        </pc:sldMkLst>
        <pc:spChg chg="mod">
          <ac:chgData name="Pavol" userId="4c4a6304-073f-4069-b71d-78634eb7394b" providerId="ADAL" clId="{168AB097-BC47-4B95-9013-E4BFB36E2401}" dt="2021-12-13T11:49:07.060" v="1106" actId="20577"/>
          <ac:spMkLst>
            <pc:docMk/>
            <pc:sldMk cId="407145023" sldId="285"/>
            <ac:spMk id="2" creationId="{0FE9CA0A-609A-4466-8BF9-D57A9E2CAAAB}"/>
          </ac:spMkLst>
        </pc:spChg>
        <pc:spChg chg="mod">
          <ac:chgData name="Pavol" userId="4c4a6304-073f-4069-b71d-78634eb7394b" providerId="ADAL" clId="{168AB097-BC47-4B95-9013-E4BFB36E2401}" dt="2021-12-13T10:06:43.521" v="695" actId="14100"/>
          <ac:spMkLst>
            <pc:docMk/>
            <pc:sldMk cId="407145023" sldId="285"/>
            <ac:spMk id="12" creationId="{DECA7A8A-3462-4409-A125-57BC86CB06C4}"/>
          </ac:spMkLst>
        </pc:spChg>
        <pc:spChg chg="add mod">
          <ac:chgData name="Pavol" userId="4c4a6304-073f-4069-b71d-78634eb7394b" providerId="ADAL" clId="{168AB097-BC47-4B95-9013-E4BFB36E2401}" dt="2021-12-13T10:14:16.132" v="1008" actId="1076"/>
          <ac:spMkLst>
            <pc:docMk/>
            <pc:sldMk cId="407145023" sldId="285"/>
            <ac:spMk id="19" creationId="{09E15BF9-B29E-4EF2-8E5A-64465DE223F7}"/>
          </ac:spMkLst>
        </pc:spChg>
        <pc:picChg chg="del">
          <ac:chgData name="Pavol" userId="4c4a6304-073f-4069-b71d-78634eb7394b" providerId="ADAL" clId="{168AB097-BC47-4B95-9013-E4BFB36E2401}" dt="2021-12-13T10:03:03.419" v="539" actId="478"/>
          <ac:picMkLst>
            <pc:docMk/>
            <pc:sldMk cId="407145023" sldId="285"/>
            <ac:picMk id="4" creationId="{0506ABED-D870-4335-B67F-2132E5E5F42A}"/>
          </ac:picMkLst>
        </pc:picChg>
        <pc:picChg chg="del">
          <ac:chgData name="Pavol" userId="4c4a6304-073f-4069-b71d-78634eb7394b" providerId="ADAL" clId="{168AB097-BC47-4B95-9013-E4BFB36E2401}" dt="2021-12-13T10:03:05.590" v="544" actId="478"/>
          <ac:picMkLst>
            <pc:docMk/>
            <pc:sldMk cId="407145023" sldId="285"/>
            <ac:picMk id="5" creationId="{AF8BA51F-CBF6-422F-A7BB-EEF8DAAFAFFA}"/>
          </ac:picMkLst>
        </pc:picChg>
        <pc:picChg chg="del">
          <ac:chgData name="Pavol" userId="4c4a6304-073f-4069-b71d-78634eb7394b" providerId="ADAL" clId="{168AB097-BC47-4B95-9013-E4BFB36E2401}" dt="2021-12-13T10:03:03.933" v="540" actId="478"/>
          <ac:picMkLst>
            <pc:docMk/>
            <pc:sldMk cId="407145023" sldId="285"/>
            <ac:picMk id="6" creationId="{691C4E91-4D02-4915-A891-3C9AF56AF21A}"/>
          </ac:picMkLst>
        </pc:picChg>
        <pc:picChg chg="add mod">
          <ac:chgData name="Pavol" userId="4c4a6304-073f-4069-b71d-78634eb7394b" providerId="ADAL" clId="{168AB097-BC47-4B95-9013-E4BFB36E2401}" dt="2021-12-13T11:02:21.344" v="1027" actId="1076"/>
          <ac:picMkLst>
            <pc:docMk/>
            <pc:sldMk cId="407145023" sldId="285"/>
            <ac:picMk id="7" creationId="{737E5175-93B2-4C94-B309-B70DA15B37C9}"/>
          </ac:picMkLst>
        </pc:picChg>
        <pc:picChg chg="del">
          <ac:chgData name="Pavol" userId="4c4a6304-073f-4069-b71d-78634eb7394b" providerId="ADAL" clId="{168AB097-BC47-4B95-9013-E4BFB36E2401}" dt="2021-12-13T11:02:15.548" v="1024" actId="478"/>
          <ac:picMkLst>
            <pc:docMk/>
            <pc:sldMk cId="407145023" sldId="285"/>
            <ac:picMk id="10" creationId="{EA707500-4148-4CC3-A313-AD477C672BD6}"/>
          </ac:picMkLst>
        </pc:picChg>
        <pc:picChg chg="add mod">
          <ac:chgData name="Pavol" userId="4c4a6304-073f-4069-b71d-78634eb7394b" providerId="ADAL" clId="{168AB097-BC47-4B95-9013-E4BFB36E2401}" dt="2021-12-13T11:02:30.190" v="1032" actId="14100"/>
          <ac:picMkLst>
            <pc:docMk/>
            <pc:sldMk cId="407145023" sldId="285"/>
            <ac:picMk id="11" creationId="{4558386F-8C82-4F9A-BA41-7093A2D9D088}"/>
          </ac:picMkLst>
        </pc:picChg>
        <pc:picChg chg="del">
          <ac:chgData name="Pavol" userId="4c4a6304-073f-4069-b71d-78634eb7394b" providerId="ADAL" clId="{168AB097-BC47-4B95-9013-E4BFB36E2401}" dt="2021-12-13T10:03:03.029" v="538" actId="478"/>
          <ac:picMkLst>
            <pc:docMk/>
            <pc:sldMk cId="407145023" sldId="285"/>
            <ac:picMk id="14" creationId="{F09A6A3C-D963-4BA4-BC9E-E943386B08D1}"/>
          </ac:picMkLst>
        </pc:picChg>
        <pc:picChg chg="add del mod">
          <ac:chgData name="Pavol" userId="4c4a6304-073f-4069-b71d-78634eb7394b" providerId="ADAL" clId="{168AB097-BC47-4B95-9013-E4BFB36E2401}" dt="2021-12-13T11:03:31.883" v="1039" actId="478"/>
          <ac:picMkLst>
            <pc:docMk/>
            <pc:sldMk cId="407145023" sldId="285"/>
            <ac:picMk id="15" creationId="{30D8D2AA-A5E8-4509-829E-E9CDFBB80807}"/>
          </ac:picMkLst>
        </pc:picChg>
        <pc:picChg chg="del">
          <ac:chgData name="Pavol" userId="4c4a6304-073f-4069-b71d-78634eb7394b" providerId="ADAL" clId="{168AB097-BC47-4B95-9013-E4BFB36E2401}" dt="2021-12-13T10:03:05.155" v="543" actId="478"/>
          <ac:picMkLst>
            <pc:docMk/>
            <pc:sldMk cId="407145023" sldId="285"/>
            <ac:picMk id="16" creationId="{96492B43-3CE3-47BC-87C4-C448D4E22299}"/>
          </ac:picMkLst>
        </pc:picChg>
        <pc:picChg chg="del">
          <ac:chgData name="Pavol" userId="4c4a6304-073f-4069-b71d-78634eb7394b" providerId="ADAL" clId="{168AB097-BC47-4B95-9013-E4BFB36E2401}" dt="2021-12-13T10:03:04.771" v="542" actId="478"/>
          <ac:picMkLst>
            <pc:docMk/>
            <pc:sldMk cId="407145023" sldId="285"/>
            <ac:picMk id="18" creationId="{C90BAC36-C9B2-409A-AA60-9E6941A52426}"/>
          </ac:picMkLst>
        </pc:picChg>
        <pc:picChg chg="del">
          <ac:chgData name="Pavol" userId="4c4a6304-073f-4069-b71d-78634eb7394b" providerId="ADAL" clId="{168AB097-BC47-4B95-9013-E4BFB36E2401}" dt="2021-12-13T10:03:06.001" v="545" actId="478"/>
          <ac:picMkLst>
            <pc:docMk/>
            <pc:sldMk cId="407145023" sldId="285"/>
            <ac:picMk id="20" creationId="{CE8E9427-7FFE-4DD1-8193-7F3E5C996DDA}"/>
          </ac:picMkLst>
        </pc:picChg>
        <pc:picChg chg="add del mod">
          <ac:chgData name="Pavol" userId="4c4a6304-073f-4069-b71d-78634eb7394b" providerId="ADAL" clId="{168AB097-BC47-4B95-9013-E4BFB36E2401}" dt="2021-12-13T11:02:42.989" v="1035" actId="478"/>
          <ac:picMkLst>
            <pc:docMk/>
            <pc:sldMk cId="407145023" sldId="285"/>
            <ac:picMk id="21" creationId="{D8B891F9-0D3A-4562-8FFC-40D63F3214AF}"/>
          </ac:picMkLst>
        </pc:picChg>
        <pc:picChg chg="del">
          <ac:chgData name="Pavol" userId="4c4a6304-073f-4069-b71d-78634eb7394b" providerId="ADAL" clId="{168AB097-BC47-4B95-9013-E4BFB36E2401}" dt="2021-12-13T10:03:04.394" v="541" actId="478"/>
          <ac:picMkLst>
            <pc:docMk/>
            <pc:sldMk cId="407145023" sldId="285"/>
            <ac:picMk id="22" creationId="{5BBC6909-B7EA-42F4-A68D-C0DC7C26A957}"/>
          </ac:picMkLst>
        </pc:picChg>
        <pc:picChg chg="add mod">
          <ac:chgData name="Pavol" userId="4c4a6304-073f-4069-b71d-78634eb7394b" providerId="ADAL" clId="{168AB097-BC47-4B95-9013-E4BFB36E2401}" dt="2021-12-13T11:04:08.701" v="1056" actId="1076"/>
          <ac:picMkLst>
            <pc:docMk/>
            <pc:sldMk cId="407145023" sldId="285"/>
            <ac:picMk id="24" creationId="{3E5CFC5D-B9AD-4051-ACEF-02205D2F04C9}"/>
          </ac:picMkLst>
        </pc:picChg>
        <pc:picChg chg="add mod">
          <ac:chgData name="Pavol" userId="4c4a6304-073f-4069-b71d-78634eb7394b" providerId="ADAL" clId="{168AB097-BC47-4B95-9013-E4BFB36E2401}" dt="2021-12-13T11:04:07.232" v="1055" actId="1076"/>
          <ac:picMkLst>
            <pc:docMk/>
            <pc:sldMk cId="407145023" sldId="285"/>
            <ac:picMk id="26" creationId="{92E0A58B-6CCF-4C31-98E6-E483EDE4B357}"/>
          </ac:picMkLst>
        </pc:picChg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906624125" sldId="285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78643390" sldId="286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646216486" sldId="287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625646681" sldId="288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322130345" sldId="289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994951662" sldId="290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968135898" sldId="291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291196252" sldId="292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993962768" sldId="293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58360815" sldId="294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153473806" sldId="295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3568692164" sldId="297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401078858" sldId="298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813239510" sldId="299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1866292342" sldId="300"/>
        </pc:sldMkLst>
      </pc:sldChg>
      <pc:sldChg chg="del">
        <pc:chgData name="Pavol" userId="4c4a6304-073f-4069-b71d-78634eb7394b" providerId="ADAL" clId="{168AB097-BC47-4B95-9013-E4BFB36E2401}" dt="2021-12-13T09:01:48.672" v="0" actId="47"/>
        <pc:sldMkLst>
          <pc:docMk/>
          <pc:sldMk cId="2791840323" sldId="301"/>
        </pc:sldMkLst>
      </pc:sldChg>
    </pc:docChg>
  </pc:docChgLst>
  <pc:docChgLst>
    <pc:chgData name="Matlovič Pavol" userId="4c4a6304-073f-4069-b71d-78634eb7394b" providerId="ADAL" clId="{0E02C574-DA63-4906-B1C7-F345B446C2E8}"/>
    <pc:docChg chg="undo custSel addSld delSld modSld">
      <pc:chgData name="Matlovič Pavol" userId="4c4a6304-073f-4069-b71d-78634eb7394b" providerId="ADAL" clId="{0E02C574-DA63-4906-B1C7-F345B446C2E8}" dt="2022-06-15T13:14:15.598" v="13049" actId="790"/>
      <pc:docMkLst>
        <pc:docMk/>
      </pc:docMkLst>
      <pc:sldChg chg="addSp delSp modSp mod">
        <pc:chgData name="Matlovič Pavol" userId="4c4a6304-073f-4069-b71d-78634eb7394b" providerId="ADAL" clId="{0E02C574-DA63-4906-B1C7-F345B446C2E8}" dt="2022-06-15T07:58:22.180" v="12162" actId="20577"/>
        <pc:sldMkLst>
          <pc:docMk/>
          <pc:sldMk cId="3068404414" sldId="284"/>
        </pc:sldMkLst>
        <pc:spChg chg="del mod">
          <ac:chgData name="Matlovič Pavol" userId="4c4a6304-073f-4069-b71d-78634eb7394b" providerId="ADAL" clId="{0E02C574-DA63-4906-B1C7-F345B446C2E8}" dt="2022-06-06T10:35:23.866" v="569" actId="478"/>
          <ac:spMkLst>
            <pc:docMk/>
            <pc:sldMk cId="3068404414" sldId="284"/>
            <ac:spMk id="5" creationId="{2A9A6A90-A252-4A5B-9AF8-CA9438DE805D}"/>
          </ac:spMkLst>
        </pc:spChg>
        <pc:spChg chg="mod">
          <ac:chgData name="Matlovič Pavol" userId="4c4a6304-073f-4069-b71d-78634eb7394b" providerId="ADAL" clId="{0E02C574-DA63-4906-B1C7-F345B446C2E8}" dt="2022-06-15T07:58:22.180" v="12162" actId="20577"/>
          <ac:spMkLst>
            <pc:docMk/>
            <pc:sldMk cId="3068404414" sldId="284"/>
            <ac:spMk id="6" creationId="{265D8039-C184-422A-9D4D-FE403CE7EFA4}"/>
          </ac:spMkLst>
        </pc:spChg>
        <pc:spChg chg="mod">
          <ac:chgData name="Matlovič Pavol" userId="4c4a6304-073f-4069-b71d-78634eb7394b" providerId="ADAL" clId="{0E02C574-DA63-4906-B1C7-F345B446C2E8}" dt="2022-06-10T08:07:35.257" v="8184" actId="113"/>
          <ac:spMkLst>
            <pc:docMk/>
            <pc:sldMk cId="3068404414" sldId="284"/>
            <ac:spMk id="7" creationId="{F1CB0DF7-FDEC-4955-A610-95345D731F8F}"/>
          </ac:spMkLst>
        </pc:spChg>
        <pc:spChg chg="mod">
          <ac:chgData name="Matlovič Pavol" userId="4c4a6304-073f-4069-b71d-78634eb7394b" providerId="ADAL" clId="{0E02C574-DA63-4906-B1C7-F345B446C2E8}" dt="2022-06-06T09:56:51.363" v="239" actId="692"/>
          <ac:spMkLst>
            <pc:docMk/>
            <pc:sldMk cId="3068404414" sldId="284"/>
            <ac:spMk id="20" creationId="{160950ED-2D8A-45C2-A846-18599B71DAE3}"/>
          </ac:spMkLst>
        </pc:spChg>
        <pc:spChg chg="add mod">
          <ac:chgData name="Matlovič Pavol" userId="4c4a6304-073f-4069-b71d-78634eb7394b" providerId="ADAL" clId="{0E02C574-DA63-4906-B1C7-F345B446C2E8}" dt="2022-06-13T07:00:21.242" v="11144" actId="1076"/>
          <ac:spMkLst>
            <pc:docMk/>
            <pc:sldMk cId="3068404414" sldId="284"/>
            <ac:spMk id="22" creationId="{BC1E414F-2179-4A4C-9160-94BD8312C78F}"/>
          </ac:spMkLst>
        </pc:spChg>
        <pc:spChg chg="add mod">
          <ac:chgData name="Matlovič Pavol" userId="4c4a6304-073f-4069-b71d-78634eb7394b" providerId="ADAL" clId="{0E02C574-DA63-4906-B1C7-F345B446C2E8}" dt="2022-06-15T07:56:43.921" v="12154" actId="948"/>
          <ac:spMkLst>
            <pc:docMk/>
            <pc:sldMk cId="3068404414" sldId="284"/>
            <ac:spMk id="25" creationId="{DA9DA8C4-EC16-48D9-B6EE-21AF04F7EA69}"/>
          </ac:spMkLst>
        </pc:spChg>
        <pc:picChg chg="del">
          <ac:chgData name="Matlovič Pavol" userId="4c4a6304-073f-4069-b71d-78634eb7394b" providerId="ADAL" clId="{0E02C574-DA63-4906-B1C7-F345B446C2E8}" dt="2022-06-06T09:37:40.266" v="106" actId="478"/>
          <ac:picMkLst>
            <pc:docMk/>
            <pc:sldMk cId="3068404414" sldId="284"/>
            <ac:picMk id="3" creationId="{DC252031-1599-461E-A453-E2548C8AEA95}"/>
          </ac:picMkLst>
        </pc:picChg>
        <pc:picChg chg="add mod ord">
          <ac:chgData name="Matlovič Pavol" userId="4c4a6304-073f-4069-b71d-78634eb7394b" providerId="ADAL" clId="{0E02C574-DA63-4906-B1C7-F345B446C2E8}" dt="2022-06-06T09:56:30.476" v="235" actId="1076"/>
          <ac:picMkLst>
            <pc:docMk/>
            <pc:sldMk cId="3068404414" sldId="284"/>
            <ac:picMk id="4" creationId="{8889ACAA-BE6D-43EC-BFA3-BE0C8FF63137}"/>
          </ac:picMkLst>
        </pc:picChg>
        <pc:picChg chg="mod">
          <ac:chgData name="Matlovič Pavol" userId="4c4a6304-073f-4069-b71d-78634eb7394b" providerId="ADAL" clId="{0E02C574-DA63-4906-B1C7-F345B446C2E8}" dt="2022-06-06T10:39:50.962" v="580" actId="14100"/>
          <ac:picMkLst>
            <pc:docMk/>
            <pc:sldMk cId="3068404414" sldId="284"/>
            <ac:picMk id="8" creationId="{50D69668-DF48-41A5-A40C-21D6D3CE1502}"/>
          </ac:picMkLst>
        </pc:picChg>
        <pc:picChg chg="add del mod">
          <ac:chgData name="Matlovič Pavol" userId="4c4a6304-073f-4069-b71d-78634eb7394b" providerId="ADAL" clId="{0E02C574-DA63-4906-B1C7-F345B446C2E8}" dt="2022-06-06T09:37:18.023" v="95" actId="478"/>
          <ac:picMkLst>
            <pc:docMk/>
            <pc:sldMk cId="3068404414" sldId="284"/>
            <ac:picMk id="10" creationId="{2CE2C50E-3433-424F-ADE7-34F1A1DC4E22}"/>
          </ac:picMkLst>
        </pc:picChg>
        <pc:picChg chg="del">
          <ac:chgData name="Matlovič Pavol" userId="4c4a6304-073f-4069-b71d-78634eb7394b" providerId="ADAL" clId="{0E02C574-DA63-4906-B1C7-F345B446C2E8}" dt="2022-06-06T09:37:39.867" v="105" actId="478"/>
          <ac:picMkLst>
            <pc:docMk/>
            <pc:sldMk cId="3068404414" sldId="284"/>
            <ac:picMk id="11" creationId="{60A118E2-6E15-4205-8627-71C7702C0418}"/>
          </ac:picMkLst>
        </pc:picChg>
        <pc:picChg chg="add del mod">
          <ac:chgData name="Matlovič Pavol" userId="4c4a6304-073f-4069-b71d-78634eb7394b" providerId="ADAL" clId="{0E02C574-DA63-4906-B1C7-F345B446C2E8}" dt="2022-06-06T09:37:32.242" v="100"/>
          <ac:picMkLst>
            <pc:docMk/>
            <pc:sldMk cId="3068404414" sldId="284"/>
            <ac:picMk id="13" creationId="{A436B7E3-7D23-4657-9658-F067F0D009C9}"/>
          </ac:picMkLst>
        </pc:picChg>
        <pc:picChg chg="del">
          <ac:chgData name="Matlovič Pavol" userId="4c4a6304-073f-4069-b71d-78634eb7394b" providerId="ADAL" clId="{0E02C574-DA63-4906-B1C7-F345B446C2E8}" dt="2022-06-06T09:37:39.492" v="104" actId="478"/>
          <ac:picMkLst>
            <pc:docMk/>
            <pc:sldMk cId="3068404414" sldId="284"/>
            <ac:picMk id="14" creationId="{1B0587BC-E067-4425-9C8C-BB59B2E21F8E}"/>
          </ac:picMkLst>
        </pc:picChg>
        <pc:picChg chg="mod">
          <ac:chgData name="Matlovič Pavol" userId="4c4a6304-073f-4069-b71d-78634eb7394b" providerId="ADAL" clId="{0E02C574-DA63-4906-B1C7-F345B446C2E8}" dt="2022-06-06T10:35:56.217" v="574" actId="1076"/>
          <ac:picMkLst>
            <pc:docMk/>
            <pc:sldMk cId="3068404414" sldId="284"/>
            <ac:picMk id="16" creationId="{E46D0897-7E21-44BA-BB81-FD07241FE137}"/>
          </ac:picMkLst>
        </pc:picChg>
        <pc:picChg chg="add del mod">
          <ac:chgData name="Matlovič Pavol" userId="4c4a6304-073f-4069-b71d-78634eb7394b" providerId="ADAL" clId="{0E02C574-DA63-4906-B1C7-F345B446C2E8}" dt="2022-06-06T09:46:02.697" v="183" actId="478"/>
          <ac:picMkLst>
            <pc:docMk/>
            <pc:sldMk cId="3068404414" sldId="284"/>
            <ac:picMk id="17" creationId="{374B86CD-BE4A-4A69-AAF2-AA1856DD54D3}"/>
          </ac:picMkLst>
        </pc:picChg>
        <pc:picChg chg="del">
          <ac:chgData name="Matlovič Pavol" userId="4c4a6304-073f-4069-b71d-78634eb7394b" providerId="ADAL" clId="{0E02C574-DA63-4906-B1C7-F345B446C2E8}" dt="2022-06-06T09:34:39.226" v="66" actId="478"/>
          <ac:picMkLst>
            <pc:docMk/>
            <pc:sldMk cId="3068404414" sldId="284"/>
            <ac:picMk id="18" creationId="{DFD256FE-0D64-4479-AF80-48D85132B19C}"/>
          </ac:picMkLst>
        </pc:picChg>
        <pc:picChg chg="add mod">
          <ac:chgData name="Matlovič Pavol" userId="4c4a6304-073f-4069-b71d-78634eb7394b" providerId="ADAL" clId="{0E02C574-DA63-4906-B1C7-F345B446C2E8}" dt="2022-06-06T10:36:00.672" v="575" actId="1076"/>
          <ac:picMkLst>
            <pc:docMk/>
            <pc:sldMk cId="3068404414" sldId="284"/>
            <ac:picMk id="21" creationId="{6DFB1CE3-044C-4C2B-9593-E3EA7746B8F5}"/>
          </ac:picMkLst>
        </pc:picChg>
        <pc:picChg chg="add del mod">
          <ac:chgData name="Matlovič Pavol" userId="4c4a6304-073f-4069-b71d-78634eb7394b" providerId="ADAL" clId="{0E02C574-DA63-4906-B1C7-F345B446C2E8}" dt="2022-06-06T09:56:08.242" v="231" actId="478"/>
          <ac:picMkLst>
            <pc:docMk/>
            <pc:sldMk cId="3068404414" sldId="284"/>
            <ac:picMk id="24" creationId="{8CCB8AD2-DD91-4E93-9018-DC96D248F346}"/>
          </ac:picMkLst>
        </pc:picChg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3841662247" sldId="285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2740189656" sldId="286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3232162753" sldId="288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3176896867" sldId="289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806785727" sldId="290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1127687301" sldId="291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3111265242" sldId="293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1240804073" sldId="294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2373540545" sldId="296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2601214369" sldId="298"/>
        </pc:sldMkLst>
      </pc:sldChg>
      <pc:sldChg chg="del">
        <pc:chgData name="Matlovič Pavol" userId="4c4a6304-073f-4069-b71d-78634eb7394b" providerId="ADAL" clId="{0E02C574-DA63-4906-B1C7-F345B446C2E8}" dt="2022-06-06T09:32:41.093" v="0" actId="47"/>
        <pc:sldMkLst>
          <pc:docMk/>
          <pc:sldMk cId="4190898033" sldId="299"/>
        </pc:sldMkLst>
      </pc:sldChg>
      <pc:sldChg chg="addSp delSp modSp del mod">
        <pc:chgData name="Matlovič Pavol" userId="4c4a6304-073f-4069-b71d-78634eb7394b" providerId="ADAL" clId="{0E02C574-DA63-4906-B1C7-F345B446C2E8}" dt="2022-06-06T12:34:43.720" v="1223" actId="47"/>
        <pc:sldMkLst>
          <pc:docMk/>
          <pc:sldMk cId="2576473264" sldId="300"/>
        </pc:sldMkLst>
        <pc:spChg chg="mod">
          <ac:chgData name="Matlovič Pavol" userId="4c4a6304-073f-4069-b71d-78634eb7394b" providerId="ADAL" clId="{0E02C574-DA63-4906-B1C7-F345B446C2E8}" dt="2022-06-06T09:44:38.589" v="170" actId="20577"/>
          <ac:spMkLst>
            <pc:docMk/>
            <pc:sldMk cId="2576473264" sldId="300"/>
            <ac:spMk id="5" creationId="{2A9A6A90-A252-4A5B-9AF8-CA9438DE805D}"/>
          </ac:spMkLst>
        </pc:spChg>
        <pc:spChg chg="mod">
          <ac:chgData name="Matlovič Pavol" userId="4c4a6304-073f-4069-b71d-78634eb7394b" providerId="ADAL" clId="{0E02C574-DA63-4906-B1C7-F345B446C2E8}" dt="2022-06-06T12:22:53.773" v="1215" actId="20577"/>
          <ac:spMkLst>
            <pc:docMk/>
            <pc:sldMk cId="2576473264" sldId="300"/>
            <ac:spMk id="12" creationId="{DECA7A8A-3462-4409-A125-57BC86CB06C4}"/>
          </ac:spMkLst>
        </pc:spChg>
        <pc:picChg chg="add del mod">
          <ac:chgData name="Matlovič Pavol" userId="4c4a6304-073f-4069-b71d-78634eb7394b" providerId="ADAL" clId="{0E02C574-DA63-4906-B1C7-F345B446C2E8}" dt="2022-06-06T09:45:07.723" v="176" actId="478"/>
          <ac:picMkLst>
            <pc:docMk/>
            <pc:sldMk cId="2576473264" sldId="300"/>
            <ac:picMk id="6" creationId="{9E2309F9-C91D-4051-AF48-801A81AAA4B7}"/>
          </ac:picMkLst>
        </pc:picChg>
        <pc:picChg chg="add mod">
          <ac:chgData name="Matlovič Pavol" userId="4c4a6304-073f-4069-b71d-78634eb7394b" providerId="ADAL" clId="{0E02C574-DA63-4906-B1C7-F345B446C2E8}" dt="2022-06-06T10:40:19.094" v="584"/>
          <ac:picMkLst>
            <pc:docMk/>
            <pc:sldMk cId="2576473264" sldId="300"/>
            <ac:picMk id="7" creationId="{49BA2DCF-A7E2-4CC4-9F3D-F4DFAA477F27}"/>
          </ac:picMkLst>
        </pc:picChg>
        <pc:picChg chg="del mod">
          <ac:chgData name="Matlovič Pavol" userId="4c4a6304-073f-4069-b71d-78634eb7394b" providerId="ADAL" clId="{0E02C574-DA63-4906-B1C7-F345B446C2E8}" dt="2022-06-06T10:40:18.782" v="583" actId="478"/>
          <ac:picMkLst>
            <pc:docMk/>
            <pc:sldMk cId="2576473264" sldId="300"/>
            <ac:picMk id="8" creationId="{50D69668-DF48-41A5-A40C-21D6D3CE1502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5T11:50:27.905" v="12848" actId="790"/>
        <pc:sldMkLst>
          <pc:docMk/>
          <pc:sldMk cId="2091511898" sldId="301"/>
        </pc:sldMkLst>
        <pc:spChg chg="del mod">
          <ac:chgData name="Matlovič Pavol" userId="4c4a6304-073f-4069-b71d-78634eb7394b" providerId="ADAL" clId="{0E02C574-DA63-4906-B1C7-F345B446C2E8}" dt="2022-06-10T12:36:24.929" v="10358" actId="478"/>
          <ac:spMkLst>
            <pc:docMk/>
            <pc:sldMk cId="2091511898" sldId="301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4:00.196" v="9477" actId="14100"/>
          <ac:spMkLst>
            <pc:docMk/>
            <pc:sldMk cId="2091511898" sldId="301"/>
            <ac:spMk id="8" creationId="{E14B7615-261A-4FBF-913C-21A6C60EE7A5}"/>
          </ac:spMkLst>
        </pc:spChg>
        <pc:spChg chg="add mod">
          <ac:chgData name="Matlovič Pavol" userId="4c4a6304-073f-4069-b71d-78634eb7394b" providerId="ADAL" clId="{0E02C574-DA63-4906-B1C7-F345B446C2E8}" dt="2022-06-10T13:25:09.053" v="11137" actId="20577"/>
          <ac:spMkLst>
            <pc:docMk/>
            <pc:sldMk cId="2091511898" sldId="301"/>
            <ac:spMk id="9" creationId="{2B2B556A-434A-498C-897A-E19C4DB444B6}"/>
          </ac:spMkLst>
        </pc:spChg>
        <pc:spChg chg="mod">
          <ac:chgData name="Matlovič Pavol" userId="4c4a6304-073f-4069-b71d-78634eb7394b" providerId="ADAL" clId="{0E02C574-DA63-4906-B1C7-F345B446C2E8}" dt="2022-06-15T11:50:27.905" v="12848" actId="790"/>
          <ac:spMkLst>
            <pc:docMk/>
            <pc:sldMk cId="2091511898" sldId="301"/>
            <ac:spMk id="12" creationId="{DECA7A8A-3462-4409-A125-57BC86CB06C4}"/>
          </ac:spMkLst>
        </pc:spChg>
        <pc:picChg chg="del mod">
          <ac:chgData name="Matlovič Pavol" userId="4c4a6304-073f-4069-b71d-78634eb7394b" providerId="ADAL" clId="{0E02C574-DA63-4906-B1C7-F345B446C2E8}" dt="2022-06-10T12:36:22.610" v="10356" actId="478"/>
          <ac:picMkLst>
            <pc:docMk/>
            <pc:sldMk cId="2091511898" sldId="301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10T12:36:39.342" v="10367"/>
          <ac:picMkLst>
            <pc:docMk/>
            <pc:sldMk cId="2091511898" sldId="301"/>
            <ac:picMk id="10" creationId="{1AD5B7B9-C2C6-41CD-A776-EE04B4464085}"/>
          </ac:picMkLst>
        </pc:picChg>
        <pc:cxnChg chg="add mod">
          <ac:chgData name="Matlovič Pavol" userId="4c4a6304-073f-4069-b71d-78634eb7394b" providerId="ADAL" clId="{0E02C574-DA63-4906-B1C7-F345B446C2E8}" dt="2022-06-10T09:23:09.259" v="8651"/>
          <ac:cxnSpMkLst>
            <pc:docMk/>
            <pc:sldMk cId="2091511898" sldId="301"/>
            <ac:cxnSpMk id="6" creationId="{C7AD193E-0671-4BFE-B4AA-FEF2A0DC8F4B}"/>
          </ac:cxnSpMkLst>
        </pc:cxnChg>
      </pc:sldChg>
      <pc:sldChg chg="modSp add del mod">
        <pc:chgData name="Matlovič Pavol" userId="4c4a6304-073f-4069-b71d-78634eb7394b" providerId="ADAL" clId="{0E02C574-DA63-4906-B1C7-F345B446C2E8}" dt="2022-06-06T09:45:59.285" v="182" actId="47"/>
        <pc:sldMkLst>
          <pc:docMk/>
          <pc:sldMk cId="3148047131" sldId="301"/>
        </pc:sldMkLst>
        <pc:spChg chg="mod">
          <ac:chgData name="Matlovič Pavol" userId="4c4a6304-073f-4069-b71d-78634eb7394b" providerId="ADAL" clId="{0E02C574-DA63-4906-B1C7-F345B446C2E8}" dt="2022-06-06T09:45:16.862" v="179" actId="1076"/>
          <ac:spMkLst>
            <pc:docMk/>
            <pc:sldMk cId="3148047131" sldId="301"/>
            <ac:spMk id="5" creationId="{2A9A6A90-A252-4A5B-9AF8-CA9438DE805D}"/>
          </ac:spMkLst>
        </pc:spChg>
        <pc:picChg chg="mod">
          <ac:chgData name="Matlovič Pavol" userId="4c4a6304-073f-4069-b71d-78634eb7394b" providerId="ADAL" clId="{0E02C574-DA63-4906-B1C7-F345B446C2E8}" dt="2022-06-06T09:45:42.140" v="181" actId="1076"/>
          <ac:picMkLst>
            <pc:docMk/>
            <pc:sldMk cId="3148047131" sldId="301"/>
            <ac:picMk id="6" creationId="{9E2309F9-C91D-4051-AF48-801A81AAA4B7}"/>
          </ac:picMkLst>
        </pc:picChg>
      </pc:sldChg>
      <pc:sldChg chg="modSp add del mod">
        <pc:chgData name="Matlovič Pavol" userId="4c4a6304-073f-4069-b71d-78634eb7394b" providerId="ADAL" clId="{0E02C574-DA63-4906-B1C7-F345B446C2E8}" dt="2022-06-06T12:42:49.060" v="1252" actId="47"/>
        <pc:sldMkLst>
          <pc:docMk/>
          <pc:sldMk cId="3134467312" sldId="302"/>
        </pc:sldMkLst>
        <pc:spChg chg="mod">
          <ac:chgData name="Matlovič Pavol" userId="4c4a6304-073f-4069-b71d-78634eb7394b" providerId="ADAL" clId="{0E02C574-DA63-4906-B1C7-F345B446C2E8}" dt="2022-06-06T12:42:43.857" v="1250" actId="20577"/>
          <ac:spMkLst>
            <pc:docMk/>
            <pc:sldMk cId="3134467312" sldId="302"/>
            <ac:spMk id="5" creationId="{2A9A6A90-A252-4A5B-9AF8-CA9438DE805D}"/>
          </ac:spMkLst>
        </pc:spChg>
      </pc:sldChg>
      <pc:sldChg chg="addSp delSp modSp add mod">
        <pc:chgData name="Matlovič Pavol" userId="4c4a6304-073f-4069-b71d-78634eb7394b" providerId="ADAL" clId="{0E02C574-DA63-4906-B1C7-F345B446C2E8}" dt="2022-06-13T07:33:27.622" v="11196" actId="20577"/>
        <pc:sldMkLst>
          <pc:docMk/>
          <pc:sldMk cId="3593204235" sldId="303"/>
        </pc:sldMkLst>
        <pc:spChg chg="del">
          <ac:chgData name="Matlovič Pavol" userId="4c4a6304-073f-4069-b71d-78634eb7394b" providerId="ADAL" clId="{0E02C574-DA63-4906-B1C7-F345B446C2E8}" dt="2022-06-10T12:36:20.007" v="10355" actId="478"/>
          <ac:spMkLst>
            <pc:docMk/>
            <pc:sldMk cId="3593204235" sldId="303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4:07.277" v="9480"/>
          <ac:spMkLst>
            <pc:docMk/>
            <pc:sldMk cId="3593204235" sldId="303"/>
            <ac:spMk id="9" creationId="{0D9FE6DC-8C91-46DD-B07B-49B32575259D}"/>
          </ac:spMkLst>
        </pc:spChg>
        <pc:spChg chg="add mod">
          <ac:chgData name="Matlovič Pavol" userId="4c4a6304-073f-4069-b71d-78634eb7394b" providerId="ADAL" clId="{0E02C574-DA63-4906-B1C7-F345B446C2E8}" dt="2022-06-10T13:25:05.632" v="11135" actId="20577"/>
          <ac:spMkLst>
            <pc:docMk/>
            <pc:sldMk cId="3593204235" sldId="303"/>
            <ac:spMk id="11" creationId="{8258F312-102B-4139-9C98-C5FA89995D95}"/>
          </ac:spMkLst>
        </pc:spChg>
        <pc:spChg chg="mod">
          <ac:chgData name="Matlovič Pavol" userId="4c4a6304-073f-4069-b71d-78634eb7394b" providerId="ADAL" clId="{0E02C574-DA63-4906-B1C7-F345B446C2E8}" dt="2022-06-13T07:33:27.622" v="11196" actId="20577"/>
          <ac:spMkLst>
            <pc:docMk/>
            <pc:sldMk cId="3593204235" sldId="303"/>
            <ac:spMk id="12" creationId="{DECA7A8A-3462-4409-A125-57BC86CB06C4}"/>
          </ac:spMkLst>
        </pc:spChg>
        <pc:picChg chg="del">
          <ac:chgData name="Matlovič Pavol" userId="4c4a6304-073f-4069-b71d-78634eb7394b" providerId="ADAL" clId="{0E02C574-DA63-4906-B1C7-F345B446C2E8}" dt="2022-06-10T10:34:04.134" v="9479" actId="478"/>
          <ac:picMkLst>
            <pc:docMk/>
            <pc:sldMk cId="3593204235" sldId="303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0:34:50.261" v="9486" actId="478"/>
          <ac:picMkLst>
            <pc:docMk/>
            <pc:sldMk cId="3593204235" sldId="303"/>
            <ac:picMk id="8" creationId="{808D505F-2A69-4471-90BC-CA438D98958D}"/>
          </ac:picMkLst>
        </pc:picChg>
        <pc:picChg chg="add del mod">
          <ac:chgData name="Matlovič Pavol" userId="4c4a6304-073f-4069-b71d-78634eb7394b" providerId="ADAL" clId="{0E02C574-DA63-4906-B1C7-F345B446C2E8}" dt="2022-06-10T12:36:13.885" v="10353" actId="478"/>
          <ac:picMkLst>
            <pc:docMk/>
            <pc:sldMk cId="3593204235" sldId="303"/>
            <ac:picMk id="10" creationId="{4CD20ABF-2E12-4D67-A33E-7B35AEEEB7A4}"/>
          </ac:picMkLst>
        </pc:picChg>
        <pc:picChg chg="add mod">
          <ac:chgData name="Matlovič Pavol" userId="4c4a6304-073f-4069-b71d-78634eb7394b" providerId="ADAL" clId="{0E02C574-DA63-4906-B1C7-F345B446C2E8}" dt="2022-06-10T12:36:38.505" v="10366"/>
          <ac:picMkLst>
            <pc:docMk/>
            <pc:sldMk cId="3593204235" sldId="303"/>
            <ac:picMk id="13" creationId="{F16EBD31-CB5D-4515-AA7D-180709518350}"/>
          </ac:picMkLst>
        </pc:picChg>
        <pc:cxnChg chg="add mod">
          <ac:chgData name="Matlovič Pavol" userId="4c4a6304-073f-4069-b71d-78634eb7394b" providerId="ADAL" clId="{0E02C574-DA63-4906-B1C7-F345B446C2E8}" dt="2022-06-10T09:23:16.396" v="8652"/>
          <ac:cxnSpMkLst>
            <pc:docMk/>
            <pc:sldMk cId="3593204235" sldId="303"/>
            <ac:cxnSpMk id="6" creationId="{8110B424-0B06-4609-A768-396FAC22FDF2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5T13:14:15.598" v="13049" actId="790"/>
        <pc:sldMkLst>
          <pc:docMk/>
          <pc:sldMk cId="804179526" sldId="304"/>
        </pc:sldMkLst>
        <pc:spChg chg="add del">
          <ac:chgData name="Matlovič Pavol" userId="4c4a6304-073f-4069-b71d-78634eb7394b" providerId="ADAL" clId="{0E02C574-DA63-4906-B1C7-F345B446C2E8}" dt="2022-06-06T13:08:25.784" v="1788" actId="478"/>
          <ac:spMkLst>
            <pc:docMk/>
            <pc:sldMk cId="804179526" sldId="304"/>
            <ac:spMk id="2" creationId="{BD9ABED6-1B5F-48E9-897D-C87F7E45F371}"/>
          </ac:spMkLst>
        </pc:spChg>
        <pc:spChg chg="del mod">
          <ac:chgData name="Matlovič Pavol" userId="4c4a6304-073f-4069-b71d-78634eb7394b" providerId="ADAL" clId="{0E02C574-DA63-4906-B1C7-F345B446C2E8}" dt="2022-06-10T12:36:10.973" v="10352" actId="478"/>
          <ac:spMkLst>
            <pc:docMk/>
            <pc:sldMk cId="804179526" sldId="304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4:12.866" v="9482"/>
          <ac:spMkLst>
            <pc:docMk/>
            <pc:sldMk cId="804179526" sldId="304"/>
            <ac:spMk id="10" creationId="{AD428023-B6C9-4017-A0B2-A2DFC3738458}"/>
          </ac:spMkLst>
        </pc:spChg>
        <pc:spChg chg="mod">
          <ac:chgData name="Matlovič Pavol" userId="4c4a6304-073f-4069-b71d-78634eb7394b" providerId="ADAL" clId="{0E02C574-DA63-4906-B1C7-F345B446C2E8}" dt="2022-06-15T13:14:15.598" v="13049" actId="790"/>
          <ac:spMkLst>
            <pc:docMk/>
            <pc:sldMk cId="804179526" sldId="304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3T07:34:30.606" v="11213" actId="20577"/>
          <ac:spMkLst>
            <pc:docMk/>
            <pc:sldMk cId="804179526" sldId="304"/>
            <ac:spMk id="13" creationId="{9D3E1CA9-4B0E-4BFB-893F-96F0E2904573}"/>
          </ac:spMkLst>
        </pc:spChg>
        <pc:spChg chg="add mod">
          <ac:chgData name="Matlovič Pavol" userId="4c4a6304-073f-4069-b71d-78634eb7394b" providerId="ADAL" clId="{0E02C574-DA63-4906-B1C7-F345B446C2E8}" dt="2022-06-10T13:25:01.754" v="11133" actId="20577"/>
          <ac:spMkLst>
            <pc:docMk/>
            <pc:sldMk cId="804179526" sldId="304"/>
            <ac:spMk id="15" creationId="{6DBFE1FB-BE33-47B0-9BEC-F410FAFFADD9}"/>
          </ac:spMkLst>
        </pc:spChg>
        <pc:picChg chg="del">
          <ac:chgData name="Matlovič Pavol" userId="4c4a6304-073f-4069-b71d-78634eb7394b" providerId="ADAL" clId="{0E02C574-DA63-4906-B1C7-F345B446C2E8}" dt="2022-06-10T10:34:12.508" v="9481" actId="478"/>
          <ac:picMkLst>
            <pc:docMk/>
            <pc:sldMk cId="804179526" sldId="304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0:34:52.738" v="9488" actId="478"/>
          <ac:picMkLst>
            <pc:docMk/>
            <pc:sldMk cId="804179526" sldId="304"/>
            <ac:picMk id="11" creationId="{3CF65BA4-FEBF-48A5-83FF-28EF14395C86}"/>
          </ac:picMkLst>
        </pc:picChg>
        <pc:picChg chg="add del mod">
          <ac:chgData name="Matlovič Pavol" userId="4c4a6304-073f-4069-b71d-78634eb7394b" providerId="ADAL" clId="{0E02C574-DA63-4906-B1C7-F345B446C2E8}" dt="2022-06-10T12:36:08.555" v="10350" actId="478"/>
          <ac:picMkLst>
            <pc:docMk/>
            <pc:sldMk cId="804179526" sldId="304"/>
            <ac:picMk id="14" creationId="{C93E0AA9-6C36-4031-9B37-606C772C8468}"/>
          </ac:picMkLst>
        </pc:picChg>
        <pc:picChg chg="add mod">
          <ac:chgData name="Matlovič Pavol" userId="4c4a6304-073f-4069-b71d-78634eb7394b" providerId="ADAL" clId="{0E02C574-DA63-4906-B1C7-F345B446C2E8}" dt="2022-06-10T12:36:37.283" v="10365"/>
          <ac:picMkLst>
            <pc:docMk/>
            <pc:sldMk cId="804179526" sldId="304"/>
            <ac:picMk id="16" creationId="{3A1AA416-71FD-4E6A-8A81-58DD0939B808}"/>
          </ac:picMkLst>
        </pc:picChg>
        <pc:cxnChg chg="add mod">
          <ac:chgData name="Matlovič Pavol" userId="4c4a6304-073f-4069-b71d-78634eb7394b" providerId="ADAL" clId="{0E02C574-DA63-4906-B1C7-F345B446C2E8}" dt="2022-06-13T07:34:28.263" v="11211" actId="1076"/>
          <ac:cxnSpMkLst>
            <pc:docMk/>
            <pc:sldMk cId="804179526" sldId="304"/>
            <ac:cxnSpMk id="4" creationId="{FC813A81-4DC4-4236-9032-07DBDD7805D6}"/>
          </ac:cxnSpMkLst>
        </pc:cxnChg>
        <pc:cxnChg chg="add mod">
          <ac:chgData name="Matlovič Pavol" userId="4c4a6304-073f-4069-b71d-78634eb7394b" providerId="ADAL" clId="{0E02C574-DA63-4906-B1C7-F345B446C2E8}" dt="2022-06-13T07:34:28.263" v="11211" actId="1076"/>
          <ac:cxnSpMkLst>
            <pc:docMk/>
            <pc:sldMk cId="804179526" sldId="304"/>
            <ac:cxnSpMk id="8" creationId="{6B9D490A-B080-482A-9DA1-5E57C987C4A2}"/>
          </ac:cxnSpMkLst>
        </pc:cxnChg>
        <pc:cxnChg chg="add mod">
          <ac:chgData name="Matlovič Pavol" userId="4c4a6304-073f-4069-b71d-78634eb7394b" providerId="ADAL" clId="{0E02C574-DA63-4906-B1C7-F345B446C2E8}" dt="2022-06-10T09:23:17.977" v="8653"/>
          <ac:cxnSpMkLst>
            <pc:docMk/>
            <pc:sldMk cId="804179526" sldId="304"/>
            <ac:cxnSpMk id="9" creationId="{B9847702-2B83-4965-9F15-4E33EE445B33}"/>
          </ac:cxnSpMkLst>
        </pc:cxnChg>
      </pc:sldChg>
      <pc:sldChg chg="add del">
        <pc:chgData name="Matlovič Pavol" userId="4c4a6304-073f-4069-b71d-78634eb7394b" providerId="ADAL" clId="{0E02C574-DA63-4906-B1C7-F345B446C2E8}" dt="2022-06-06T13:19:39.042" v="1904" actId="47"/>
        <pc:sldMkLst>
          <pc:docMk/>
          <pc:sldMk cId="2370501457" sldId="305"/>
        </pc:sldMkLst>
      </pc:sldChg>
      <pc:sldChg chg="addSp delSp modSp add mod">
        <pc:chgData name="Matlovič Pavol" userId="4c4a6304-073f-4069-b71d-78634eb7394b" providerId="ADAL" clId="{0E02C574-DA63-4906-B1C7-F345B446C2E8}" dt="2022-06-15T11:59:46.616" v="12871" actId="790"/>
        <pc:sldMkLst>
          <pc:docMk/>
          <pc:sldMk cId="4143723668" sldId="305"/>
        </pc:sldMkLst>
        <pc:spChg chg="del mod">
          <ac:chgData name="Matlovič Pavol" userId="4c4a6304-073f-4069-b71d-78634eb7394b" providerId="ADAL" clId="{0E02C574-DA63-4906-B1C7-F345B446C2E8}" dt="2022-06-10T12:36:05.935" v="10349" actId="478"/>
          <ac:spMkLst>
            <pc:docMk/>
            <pc:sldMk cId="4143723668" sldId="305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5T11:59:46.616" v="12871" actId="790"/>
          <ac:spMkLst>
            <pc:docMk/>
            <pc:sldMk cId="4143723668" sldId="305"/>
            <ac:spMk id="9" creationId="{17BA24B8-056C-4A3E-847B-C7A76EC30AC8}"/>
          </ac:spMkLst>
        </pc:spChg>
        <pc:spChg chg="add mod">
          <ac:chgData name="Matlovič Pavol" userId="4c4a6304-073f-4069-b71d-78634eb7394b" providerId="ADAL" clId="{0E02C574-DA63-4906-B1C7-F345B446C2E8}" dt="2022-06-06T13:58:08.795" v="2564" actId="14100"/>
          <ac:spMkLst>
            <pc:docMk/>
            <pc:sldMk cId="4143723668" sldId="305"/>
            <ac:spMk id="11" creationId="{B543D92E-136A-4608-8EA6-AE8FB5FB4995}"/>
          </ac:spMkLst>
        </pc:spChg>
        <pc:spChg chg="mod">
          <ac:chgData name="Matlovič Pavol" userId="4c4a6304-073f-4069-b71d-78634eb7394b" providerId="ADAL" clId="{0E02C574-DA63-4906-B1C7-F345B446C2E8}" dt="2022-06-15T11:56:50.657" v="12860" actId="20577"/>
          <ac:spMkLst>
            <pc:docMk/>
            <pc:sldMk cId="4143723668" sldId="305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0:35:30.290" v="9534" actId="790"/>
          <ac:spMkLst>
            <pc:docMk/>
            <pc:sldMk cId="4143723668" sldId="305"/>
            <ac:spMk id="13" creationId="{989F21C6-CFFB-4FE7-A52A-FCD9239C544E}"/>
          </ac:spMkLst>
        </pc:spChg>
        <pc:spChg chg="add mod">
          <ac:chgData name="Matlovič Pavol" userId="4c4a6304-073f-4069-b71d-78634eb7394b" providerId="ADAL" clId="{0E02C574-DA63-4906-B1C7-F345B446C2E8}" dt="2022-06-10T13:24:44.176" v="11129" actId="20577"/>
          <ac:spMkLst>
            <pc:docMk/>
            <pc:sldMk cId="4143723668" sldId="305"/>
            <ac:spMk id="15" creationId="{D7A70BC5-621D-4BC9-84C4-AB28582AF533}"/>
          </ac:spMkLst>
        </pc:spChg>
        <pc:picChg chg="add del mod">
          <ac:chgData name="Matlovič Pavol" userId="4c4a6304-073f-4069-b71d-78634eb7394b" providerId="ADAL" clId="{0E02C574-DA63-4906-B1C7-F345B446C2E8}" dt="2022-06-06T13:54:14.008" v="2485" actId="478"/>
          <ac:picMkLst>
            <pc:docMk/>
            <pc:sldMk cId="4143723668" sldId="305"/>
            <ac:picMk id="3" creationId="{23ABFF39-3D54-4F14-BA58-EBE7A83F096D}"/>
          </ac:picMkLst>
        </pc:picChg>
        <pc:picChg chg="add del mod">
          <ac:chgData name="Matlovič Pavol" userId="4c4a6304-073f-4069-b71d-78634eb7394b" providerId="ADAL" clId="{0E02C574-DA63-4906-B1C7-F345B446C2E8}" dt="2022-06-06T13:47:58.305" v="2039" actId="478"/>
          <ac:picMkLst>
            <pc:docMk/>
            <pc:sldMk cId="4143723668" sldId="305"/>
            <ac:picMk id="6" creationId="{E73BE35E-A4E7-4F13-8E08-56CB470B4283}"/>
          </ac:picMkLst>
        </pc:picChg>
        <pc:picChg chg="del">
          <ac:chgData name="Matlovič Pavol" userId="4c4a6304-073f-4069-b71d-78634eb7394b" providerId="ADAL" clId="{0E02C574-DA63-4906-B1C7-F345B446C2E8}" dt="2022-06-10T10:35:06.084" v="9490" actId="478"/>
          <ac:picMkLst>
            <pc:docMk/>
            <pc:sldMk cId="4143723668" sldId="305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06T13:56:20.571" v="2559" actId="1076"/>
          <ac:picMkLst>
            <pc:docMk/>
            <pc:sldMk cId="4143723668" sldId="305"/>
            <ac:picMk id="8" creationId="{F906DAAF-49B6-4214-8BB2-D0BC445CA3E9}"/>
          </ac:picMkLst>
        </pc:picChg>
        <pc:picChg chg="add del mod">
          <ac:chgData name="Matlovič Pavol" userId="4c4a6304-073f-4069-b71d-78634eb7394b" providerId="ADAL" clId="{0E02C574-DA63-4906-B1C7-F345B446C2E8}" dt="2022-06-06T13:57:59.083" v="2561" actId="478"/>
          <ac:picMkLst>
            <pc:docMk/>
            <pc:sldMk cId="4143723668" sldId="305"/>
            <ac:picMk id="10" creationId="{634F75FC-66A0-4B1A-AF3B-A4C66C27A9BC}"/>
          </ac:picMkLst>
        </pc:picChg>
        <pc:picChg chg="add del mod">
          <ac:chgData name="Matlovič Pavol" userId="4c4a6304-073f-4069-b71d-78634eb7394b" providerId="ADAL" clId="{0E02C574-DA63-4906-B1C7-F345B446C2E8}" dt="2022-06-10T12:36:03.119" v="10347" actId="478"/>
          <ac:picMkLst>
            <pc:docMk/>
            <pc:sldMk cId="4143723668" sldId="305"/>
            <ac:picMk id="14" creationId="{036E2BB5-A767-4073-B3DF-84E103238072}"/>
          </ac:picMkLst>
        </pc:picChg>
        <pc:picChg chg="add mod">
          <ac:chgData name="Matlovič Pavol" userId="4c4a6304-073f-4069-b71d-78634eb7394b" providerId="ADAL" clId="{0E02C574-DA63-4906-B1C7-F345B446C2E8}" dt="2022-06-10T12:36:36.040" v="10364"/>
          <ac:picMkLst>
            <pc:docMk/>
            <pc:sldMk cId="4143723668" sldId="305"/>
            <ac:picMk id="16" creationId="{69D084E2-C6FF-4C99-BA4A-93124F66CBCC}"/>
          </ac:picMkLst>
        </pc:picChg>
        <pc:cxnChg chg="add mod">
          <ac:chgData name="Matlovič Pavol" userId="4c4a6304-073f-4069-b71d-78634eb7394b" providerId="ADAL" clId="{0E02C574-DA63-4906-B1C7-F345B446C2E8}" dt="2022-06-10T09:23:19.423" v="8654"/>
          <ac:cxnSpMkLst>
            <pc:docMk/>
            <pc:sldMk cId="4143723668" sldId="305"/>
            <ac:cxnSpMk id="10" creationId="{D7DB2036-B765-4BF4-84B0-F51281CF6948}"/>
          </ac:cxnSpMkLst>
        </pc:cxnChg>
      </pc:sldChg>
      <pc:sldChg chg="addSp delSp modSp add del mod">
        <pc:chgData name="Matlovič Pavol" userId="4c4a6304-073f-4069-b71d-78634eb7394b" providerId="ADAL" clId="{0E02C574-DA63-4906-B1C7-F345B446C2E8}" dt="2022-06-07T13:03:27.243" v="3673" actId="47"/>
        <pc:sldMkLst>
          <pc:docMk/>
          <pc:sldMk cId="2628075497" sldId="306"/>
        </pc:sldMkLst>
        <pc:spChg chg="mod">
          <ac:chgData name="Matlovič Pavol" userId="4c4a6304-073f-4069-b71d-78634eb7394b" providerId="ADAL" clId="{0E02C574-DA63-4906-B1C7-F345B446C2E8}" dt="2022-06-07T11:38:34.616" v="2970" actId="20577"/>
          <ac:spMkLst>
            <pc:docMk/>
            <pc:sldMk cId="2628075497" sldId="306"/>
            <ac:spMk id="5" creationId="{2A9A6A90-A252-4A5B-9AF8-CA9438DE805D}"/>
          </ac:spMkLst>
        </pc:spChg>
        <pc:spChg chg="del">
          <ac:chgData name="Matlovič Pavol" userId="4c4a6304-073f-4069-b71d-78634eb7394b" providerId="ADAL" clId="{0E02C574-DA63-4906-B1C7-F345B446C2E8}" dt="2022-06-07T11:39:15.087" v="3061" actId="478"/>
          <ac:spMkLst>
            <pc:docMk/>
            <pc:sldMk cId="2628075497" sldId="306"/>
            <ac:spMk id="9" creationId="{17BA24B8-056C-4A3E-847B-C7A76EC30AC8}"/>
          </ac:spMkLst>
        </pc:spChg>
        <pc:spChg chg="del">
          <ac:chgData name="Matlovič Pavol" userId="4c4a6304-073f-4069-b71d-78634eb7394b" providerId="ADAL" clId="{0E02C574-DA63-4906-B1C7-F345B446C2E8}" dt="2022-06-07T11:38:37.093" v="2972" actId="478"/>
          <ac:spMkLst>
            <pc:docMk/>
            <pc:sldMk cId="2628075497" sldId="306"/>
            <ac:spMk id="11" creationId="{B543D92E-136A-4608-8EA6-AE8FB5FB4995}"/>
          </ac:spMkLst>
        </pc:spChg>
        <pc:spChg chg="mod">
          <ac:chgData name="Matlovič Pavol" userId="4c4a6304-073f-4069-b71d-78634eb7394b" providerId="ADAL" clId="{0E02C574-DA63-4906-B1C7-F345B446C2E8}" dt="2022-06-07T12:59:45.878" v="3573" actId="1076"/>
          <ac:spMkLst>
            <pc:docMk/>
            <pc:sldMk cId="2628075497" sldId="306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07T12:59:57.999" v="3576" actId="1076"/>
          <ac:spMkLst>
            <pc:docMk/>
            <pc:sldMk cId="2628075497" sldId="306"/>
            <ac:spMk id="14" creationId="{20045416-22F3-4171-A624-7379AB67A7FE}"/>
          </ac:spMkLst>
        </pc:spChg>
        <pc:picChg chg="add mod">
          <ac:chgData name="Matlovič Pavol" userId="4c4a6304-073f-4069-b71d-78634eb7394b" providerId="ADAL" clId="{0E02C574-DA63-4906-B1C7-F345B446C2E8}" dt="2022-06-07T12:59:49.731" v="3574" actId="1076"/>
          <ac:picMkLst>
            <pc:docMk/>
            <pc:sldMk cId="2628075497" sldId="306"/>
            <ac:picMk id="3" creationId="{EDACB128-6D9F-400F-94EE-84B067001E47}"/>
          </ac:picMkLst>
        </pc:picChg>
        <pc:picChg chg="add del mod">
          <ac:chgData name="Matlovič Pavol" userId="4c4a6304-073f-4069-b71d-78634eb7394b" providerId="ADAL" clId="{0E02C574-DA63-4906-B1C7-F345B446C2E8}" dt="2022-06-07T12:58:25.467" v="3503" actId="478"/>
          <ac:picMkLst>
            <pc:docMk/>
            <pc:sldMk cId="2628075497" sldId="306"/>
            <ac:picMk id="6" creationId="{D344078B-E90B-4E16-8C84-F130B810AA0B}"/>
          </ac:picMkLst>
        </pc:picChg>
        <pc:picChg chg="del">
          <ac:chgData name="Matlovič Pavol" userId="4c4a6304-073f-4069-b71d-78634eb7394b" providerId="ADAL" clId="{0E02C574-DA63-4906-B1C7-F345B446C2E8}" dt="2022-06-07T11:38:36.269" v="2971" actId="478"/>
          <ac:picMkLst>
            <pc:docMk/>
            <pc:sldMk cId="2628075497" sldId="306"/>
            <ac:picMk id="8" creationId="{F906DAAF-49B6-4214-8BB2-D0BC445CA3E9}"/>
          </ac:picMkLst>
        </pc:picChg>
        <pc:picChg chg="add mod">
          <ac:chgData name="Matlovič Pavol" userId="4c4a6304-073f-4069-b71d-78634eb7394b" providerId="ADAL" clId="{0E02C574-DA63-4906-B1C7-F345B446C2E8}" dt="2022-06-07T12:59:51.143" v="3575" actId="1076"/>
          <ac:picMkLst>
            <pc:docMk/>
            <pc:sldMk cId="2628075497" sldId="306"/>
            <ac:picMk id="13" creationId="{3DA17E21-A29F-42F1-ADB8-BFFAB765E050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3T08:31:47.122" v="11405" actId="1076"/>
        <pc:sldMkLst>
          <pc:docMk/>
          <pc:sldMk cId="1392644909" sldId="307"/>
        </pc:sldMkLst>
        <pc:spChg chg="del mod">
          <ac:chgData name="Matlovič Pavol" userId="4c4a6304-073f-4069-b71d-78634eb7394b" providerId="ADAL" clId="{0E02C574-DA63-4906-B1C7-F345B446C2E8}" dt="2022-06-10T12:35:54.906" v="10343" actId="478"/>
          <ac:spMkLst>
            <pc:docMk/>
            <pc:sldMk cId="1392644909" sldId="307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6:02.308" v="9541"/>
          <ac:spMkLst>
            <pc:docMk/>
            <pc:sldMk cId="1392644909" sldId="307"/>
            <ac:spMk id="9" creationId="{8E6849F1-7C95-4C5F-B791-F1F4093137BE}"/>
          </ac:spMkLst>
        </pc:spChg>
        <pc:spChg chg="add mod">
          <ac:chgData name="Matlovič Pavol" userId="4c4a6304-073f-4069-b71d-78634eb7394b" providerId="ADAL" clId="{0E02C574-DA63-4906-B1C7-F345B446C2E8}" dt="2022-06-13T08:31:32.988" v="11400" actId="113"/>
          <ac:spMkLst>
            <pc:docMk/>
            <pc:sldMk cId="1392644909" sldId="307"/>
            <ac:spMk id="10" creationId="{9591C6C3-0AF7-4CEC-91C9-38CCA5FCECDF}"/>
          </ac:spMkLst>
        </pc:spChg>
        <pc:spChg chg="add mod">
          <ac:chgData name="Matlovič Pavol" userId="4c4a6304-073f-4069-b71d-78634eb7394b" providerId="ADAL" clId="{0E02C574-DA63-4906-B1C7-F345B446C2E8}" dt="2022-06-10T13:24:50.205" v="11131" actId="20577"/>
          <ac:spMkLst>
            <pc:docMk/>
            <pc:sldMk cId="1392644909" sldId="307"/>
            <ac:spMk id="11" creationId="{809D2A05-D386-4F84-BA10-DD4786A68199}"/>
          </ac:spMkLst>
        </pc:spChg>
        <pc:spChg chg="mod">
          <ac:chgData name="Matlovič Pavol" userId="4c4a6304-073f-4069-b71d-78634eb7394b" providerId="ADAL" clId="{0E02C574-DA63-4906-B1C7-F345B446C2E8}" dt="2022-06-13T08:17:34.441" v="11319" actId="207"/>
          <ac:spMkLst>
            <pc:docMk/>
            <pc:sldMk cId="1392644909" sldId="307"/>
            <ac:spMk id="12" creationId="{DECA7A8A-3462-4409-A125-57BC86CB06C4}"/>
          </ac:spMkLst>
        </pc:spChg>
        <pc:spChg chg="mod">
          <ac:chgData name="Matlovič Pavol" userId="4c4a6304-073f-4069-b71d-78634eb7394b" providerId="ADAL" clId="{0E02C574-DA63-4906-B1C7-F345B446C2E8}" dt="2022-06-13T08:17:56.039" v="11324" actId="20577"/>
          <ac:spMkLst>
            <pc:docMk/>
            <pc:sldMk cId="1392644909" sldId="307"/>
            <ac:spMk id="14" creationId="{20045416-22F3-4171-A624-7379AB67A7FE}"/>
          </ac:spMkLst>
        </pc:spChg>
        <pc:spChg chg="add mod">
          <ac:chgData name="Matlovič Pavol" userId="4c4a6304-073f-4069-b71d-78634eb7394b" providerId="ADAL" clId="{0E02C574-DA63-4906-B1C7-F345B446C2E8}" dt="2022-06-13T08:31:47.122" v="11405" actId="1076"/>
          <ac:spMkLst>
            <pc:docMk/>
            <pc:sldMk cId="1392644909" sldId="307"/>
            <ac:spMk id="16" creationId="{25141266-565E-424D-974B-BA9FC2E0B393}"/>
          </ac:spMkLst>
        </pc:spChg>
        <pc:picChg chg="del">
          <ac:chgData name="Matlovič Pavol" userId="4c4a6304-073f-4069-b71d-78634eb7394b" providerId="ADAL" clId="{0E02C574-DA63-4906-B1C7-F345B446C2E8}" dt="2022-06-10T10:36:02.028" v="9540" actId="478"/>
          <ac:picMkLst>
            <pc:docMk/>
            <pc:sldMk cId="1392644909" sldId="307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2:35:52.555" v="10341" actId="478"/>
          <ac:picMkLst>
            <pc:docMk/>
            <pc:sldMk cId="1392644909" sldId="307"/>
            <ac:picMk id="10" creationId="{13A8180A-FA14-4FB8-BC52-6153C5F6F47B}"/>
          </ac:picMkLst>
        </pc:picChg>
        <pc:picChg chg="mod">
          <ac:chgData name="Matlovič Pavol" userId="4c4a6304-073f-4069-b71d-78634eb7394b" providerId="ADAL" clId="{0E02C574-DA63-4906-B1C7-F345B446C2E8}" dt="2022-06-13T08:29:02.721" v="11373" actId="1076"/>
          <ac:picMkLst>
            <pc:docMk/>
            <pc:sldMk cId="1392644909" sldId="307"/>
            <ac:picMk id="13" creationId="{3DA17E21-A29F-42F1-ADB8-BFFAB765E050}"/>
          </ac:picMkLst>
        </pc:picChg>
        <pc:picChg chg="add mod">
          <ac:chgData name="Matlovič Pavol" userId="4c4a6304-073f-4069-b71d-78634eb7394b" providerId="ADAL" clId="{0E02C574-DA63-4906-B1C7-F345B446C2E8}" dt="2022-06-10T12:36:33.461" v="10362"/>
          <ac:picMkLst>
            <pc:docMk/>
            <pc:sldMk cId="1392644909" sldId="307"/>
            <ac:picMk id="15" creationId="{D5EB4C83-D1F1-4F81-9334-B6E08F6E86F0}"/>
          </ac:picMkLst>
        </pc:picChg>
        <pc:cxnChg chg="add mod">
          <ac:chgData name="Matlovič Pavol" userId="4c4a6304-073f-4069-b71d-78634eb7394b" providerId="ADAL" clId="{0E02C574-DA63-4906-B1C7-F345B446C2E8}" dt="2022-06-10T09:23:24.742" v="8656"/>
          <ac:cxnSpMkLst>
            <pc:docMk/>
            <pc:sldMk cId="1392644909" sldId="307"/>
            <ac:cxnSpMk id="8" creationId="{C89721C3-2532-4DF2-B9B1-8EFF44F1E43C}"/>
          </ac:cxnSpMkLst>
        </pc:cxnChg>
      </pc:sldChg>
      <pc:sldChg chg="delSp modSp add del mod">
        <pc:chgData name="Matlovič Pavol" userId="4c4a6304-073f-4069-b71d-78634eb7394b" providerId="ADAL" clId="{0E02C574-DA63-4906-B1C7-F345B446C2E8}" dt="2022-06-07T14:03:25.461" v="4079" actId="2696"/>
        <pc:sldMkLst>
          <pc:docMk/>
          <pc:sldMk cId="1196261107" sldId="308"/>
        </pc:sldMkLst>
        <pc:spChg chg="mod">
          <ac:chgData name="Matlovič Pavol" userId="4c4a6304-073f-4069-b71d-78634eb7394b" providerId="ADAL" clId="{0E02C574-DA63-4906-B1C7-F345B446C2E8}" dt="2022-06-07T13:52:34.226" v="4078" actId="20577"/>
          <ac:spMkLst>
            <pc:docMk/>
            <pc:sldMk cId="1196261107" sldId="308"/>
            <ac:spMk id="12" creationId="{DECA7A8A-3462-4409-A125-57BC86CB06C4}"/>
          </ac:spMkLst>
        </pc:spChg>
        <pc:spChg chg="del">
          <ac:chgData name="Matlovič Pavol" userId="4c4a6304-073f-4069-b71d-78634eb7394b" providerId="ADAL" clId="{0E02C574-DA63-4906-B1C7-F345B446C2E8}" dt="2022-06-07T13:34:14.489" v="4076" actId="478"/>
          <ac:spMkLst>
            <pc:docMk/>
            <pc:sldMk cId="1196261107" sldId="308"/>
            <ac:spMk id="14" creationId="{20045416-22F3-4171-A624-7379AB67A7FE}"/>
          </ac:spMkLst>
        </pc:spChg>
        <pc:picChg chg="del">
          <ac:chgData name="Matlovič Pavol" userId="4c4a6304-073f-4069-b71d-78634eb7394b" providerId="ADAL" clId="{0E02C574-DA63-4906-B1C7-F345B446C2E8}" dt="2022-06-07T13:34:12.598" v="4074" actId="478"/>
          <ac:picMkLst>
            <pc:docMk/>
            <pc:sldMk cId="1196261107" sldId="308"/>
            <ac:picMk id="3" creationId="{EDACB128-6D9F-400F-94EE-84B067001E47}"/>
          </ac:picMkLst>
        </pc:picChg>
        <pc:picChg chg="del">
          <ac:chgData name="Matlovič Pavol" userId="4c4a6304-073f-4069-b71d-78634eb7394b" providerId="ADAL" clId="{0E02C574-DA63-4906-B1C7-F345B446C2E8}" dt="2022-06-07T13:34:12.917" v="4075" actId="478"/>
          <ac:picMkLst>
            <pc:docMk/>
            <pc:sldMk cId="1196261107" sldId="308"/>
            <ac:picMk id="13" creationId="{3DA17E21-A29F-42F1-ADB8-BFFAB765E050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3T08:11:39.588" v="11316" actId="14100"/>
        <pc:sldMkLst>
          <pc:docMk/>
          <pc:sldMk cId="3928642339" sldId="308"/>
        </pc:sldMkLst>
        <pc:spChg chg="del">
          <ac:chgData name="Matlovič Pavol" userId="4c4a6304-073f-4069-b71d-78634eb7394b" providerId="ADAL" clId="{0E02C574-DA63-4906-B1C7-F345B446C2E8}" dt="2022-06-10T12:35:59.507" v="10346" actId="478"/>
          <ac:spMkLst>
            <pc:docMk/>
            <pc:sldMk cId="3928642339" sldId="308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5:49.768" v="9539"/>
          <ac:spMkLst>
            <pc:docMk/>
            <pc:sldMk cId="3928642339" sldId="308"/>
            <ac:spMk id="9" creationId="{16BF3F56-0F42-4C8C-89EF-51CC1D085DB3}"/>
          </ac:spMkLst>
        </pc:spChg>
        <pc:spChg chg="add mod">
          <ac:chgData name="Matlovič Pavol" userId="4c4a6304-073f-4069-b71d-78634eb7394b" providerId="ADAL" clId="{0E02C574-DA63-4906-B1C7-F345B446C2E8}" dt="2022-06-10T13:24:47.045" v="11130" actId="20577"/>
          <ac:spMkLst>
            <pc:docMk/>
            <pc:sldMk cId="3928642339" sldId="308"/>
            <ac:spMk id="10" creationId="{7CA99748-D481-4C9B-815B-52D67C1FEB8E}"/>
          </ac:spMkLst>
        </pc:spChg>
        <pc:spChg chg="mod">
          <ac:chgData name="Matlovič Pavol" userId="4c4a6304-073f-4069-b71d-78634eb7394b" providerId="ADAL" clId="{0E02C574-DA63-4906-B1C7-F345B446C2E8}" dt="2022-06-13T07:33:09.177" v="11194" actId="207"/>
          <ac:spMkLst>
            <pc:docMk/>
            <pc:sldMk cId="3928642339" sldId="308"/>
            <ac:spMk id="12" creationId="{DECA7A8A-3462-4409-A125-57BC86CB06C4}"/>
          </ac:spMkLst>
        </pc:spChg>
        <pc:picChg chg="add mod">
          <ac:chgData name="Matlovič Pavol" userId="4c4a6304-073f-4069-b71d-78634eb7394b" providerId="ADAL" clId="{0E02C574-DA63-4906-B1C7-F345B446C2E8}" dt="2022-06-13T08:11:39.588" v="11316" actId="14100"/>
          <ac:picMkLst>
            <pc:docMk/>
            <pc:sldMk cId="3928642339" sldId="308"/>
            <ac:picMk id="3" creationId="{E4F73CB6-BDB6-4E14-A42D-A3FF3112D581}"/>
          </ac:picMkLst>
        </pc:picChg>
        <pc:picChg chg="del">
          <ac:chgData name="Matlovič Pavol" userId="4c4a6304-073f-4069-b71d-78634eb7394b" providerId="ADAL" clId="{0E02C574-DA63-4906-B1C7-F345B446C2E8}" dt="2022-06-10T10:35:45.974" v="9538" actId="478"/>
          <ac:picMkLst>
            <pc:docMk/>
            <pc:sldMk cId="3928642339" sldId="308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2:35:57.407" v="10344" actId="478"/>
          <ac:picMkLst>
            <pc:docMk/>
            <pc:sldMk cId="3928642339" sldId="308"/>
            <ac:picMk id="8" creationId="{5A6E1DEB-6BC4-48AA-A120-DCFEDF5C466F}"/>
          </ac:picMkLst>
        </pc:picChg>
        <pc:picChg chg="add mod">
          <ac:chgData name="Matlovič Pavol" userId="4c4a6304-073f-4069-b71d-78634eb7394b" providerId="ADAL" clId="{0E02C574-DA63-4906-B1C7-F345B446C2E8}" dt="2022-06-10T12:36:35.134" v="10363"/>
          <ac:picMkLst>
            <pc:docMk/>
            <pc:sldMk cId="3928642339" sldId="308"/>
            <ac:picMk id="11" creationId="{C614B662-4B33-4BE4-B3E9-C5446029C3EB}"/>
          </ac:picMkLst>
        </pc:picChg>
        <pc:cxnChg chg="add mod">
          <ac:chgData name="Matlovič Pavol" userId="4c4a6304-073f-4069-b71d-78634eb7394b" providerId="ADAL" clId="{0E02C574-DA63-4906-B1C7-F345B446C2E8}" dt="2022-06-10T09:23:20.833" v="8655"/>
          <ac:cxnSpMkLst>
            <pc:docMk/>
            <pc:sldMk cId="3928642339" sldId="308"/>
            <ac:cxnSpMk id="6" creationId="{8DC19E90-BD45-4336-8EFF-7C2C546FC782}"/>
          </ac:cxnSpMkLst>
        </pc:cxnChg>
      </pc:sldChg>
      <pc:sldChg chg="addSp delSp modSp add del mod modNotesTx">
        <pc:chgData name="Matlovič Pavol" userId="4c4a6304-073f-4069-b71d-78634eb7394b" providerId="ADAL" clId="{0E02C574-DA63-4906-B1C7-F345B446C2E8}" dt="2022-06-13T07:32:17.826" v="11190" actId="47"/>
        <pc:sldMkLst>
          <pc:docMk/>
          <pc:sldMk cId="4094059186" sldId="309"/>
        </pc:sldMkLst>
        <pc:spChg chg="del mod">
          <ac:chgData name="Matlovič Pavol" userId="4c4a6304-073f-4069-b71d-78634eb7394b" providerId="ADAL" clId="{0E02C574-DA63-4906-B1C7-F345B446C2E8}" dt="2022-06-10T12:35:43.801" v="10337" actId="478"/>
          <ac:spMkLst>
            <pc:docMk/>
            <pc:sldMk cId="4094059186" sldId="309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39:57.537" v="9589"/>
          <ac:spMkLst>
            <pc:docMk/>
            <pc:sldMk cId="4094059186" sldId="309"/>
            <ac:spMk id="9" creationId="{F1F41FD1-E20E-4B58-AF48-D28B221D644D}"/>
          </ac:spMkLst>
        </pc:spChg>
        <pc:spChg chg="add mod">
          <ac:chgData name="Matlovič Pavol" userId="4c4a6304-073f-4069-b71d-78634eb7394b" providerId="ADAL" clId="{0E02C574-DA63-4906-B1C7-F345B446C2E8}" dt="2022-06-10T13:24:37.290" v="11127" actId="20577"/>
          <ac:spMkLst>
            <pc:docMk/>
            <pc:sldMk cId="4094059186" sldId="309"/>
            <ac:spMk id="10" creationId="{F0C899EF-2BF5-47D0-A1B1-9B9E75261D31}"/>
          </ac:spMkLst>
        </pc:spChg>
        <pc:spChg chg="mod">
          <ac:chgData name="Matlovič Pavol" userId="4c4a6304-073f-4069-b71d-78634eb7394b" providerId="ADAL" clId="{0E02C574-DA63-4906-B1C7-F345B446C2E8}" dt="2022-06-13T07:32:03.153" v="11187" actId="20577"/>
          <ac:spMkLst>
            <pc:docMk/>
            <pc:sldMk cId="4094059186" sldId="309"/>
            <ac:spMk id="12" creationId="{DECA7A8A-3462-4409-A125-57BC86CB06C4}"/>
          </ac:spMkLst>
        </pc:spChg>
        <pc:spChg chg="del mod">
          <ac:chgData name="Matlovič Pavol" userId="4c4a6304-073f-4069-b71d-78634eb7394b" providerId="ADAL" clId="{0E02C574-DA63-4906-B1C7-F345B446C2E8}" dt="2022-06-08T09:32:38.433" v="4181" actId="478"/>
          <ac:spMkLst>
            <pc:docMk/>
            <pc:sldMk cId="4094059186" sldId="309"/>
            <ac:spMk id="14" creationId="{20045416-22F3-4171-A624-7379AB67A7FE}"/>
          </ac:spMkLst>
        </pc:spChg>
        <pc:picChg chg="del">
          <ac:chgData name="Matlovič Pavol" userId="4c4a6304-073f-4069-b71d-78634eb7394b" providerId="ADAL" clId="{0E02C574-DA63-4906-B1C7-F345B446C2E8}" dt="2022-06-08T09:32:29.793" v="4178" actId="478"/>
          <ac:picMkLst>
            <pc:docMk/>
            <pc:sldMk cId="4094059186" sldId="309"/>
            <ac:picMk id="3" creationId="{EDACB128-6D9F-400F-94EE-84B067001E47}"/>
          </ac:picMkLst>
        </pc:picChg>
        <pc:picChg chg="del">
          <ac:chgData name="Matlovič Pavol" userId="4c4a6304-073f-4069-b71d-78634eb7394b" providerId="ADAL" clId="{0E02C574-DA63-4906-B1C7-F345B446C2E8}" dt="2022-06-10T10:39:12.220" v="9556" actId="478"/>
          <ac:picMkLst>
            <pc:docMk/>
            <pc:sldMk cId="4094059186" sldId="309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2:35:40.958" v="10335" actId="478"/>
          <ac:picMkLst>
            <pc:docMk/>
            <pc:sldMk cId="4094059186" sldId="309"/>
            <ac:picMk id="8" creationId="{87C57224-4A44-47FC-BF34-8C69CEA4D8A1}"/>
          </ac:picMkLst>
        </pc:picChg>
        <pc:picChg chg="add mod">
          <ac:chgData name="Matlovič Pavol" userId="4c4a6304-073f-4069-b71d-78634eb7394b" providerId="ADAL" clId="{0E02C574-DA63-4906-B1C7-F345B446C2E8}" dt="2022-06-10T12:36:30.876" v="10360"/>
          <ac:picMkLst>
            <pc:docMk/>
            <pc:sldMk cId="4094059186" sldId="309"/>
            <ac:picMk id="11" creationId="{6AFCBF93-4B9A-42EB-B2E8-F6C5641554F3}"/>
          </ac:picMkLst>
        </pc:picChg>
        <pc:picChg chg="del">
          <ac:chgData name="Matlovič Pavol" userId="4c4a6304-073f-4069-b71d-78634eb7394b" providerId="ADAL" clId="{0E02C574-DA63-4906-B1C7-F345B446C2E8}" dt="2022-06-08T09:32:30.286" v="4179" actId="478"/>
          <ac:picMkLst>
            <pc:docMk/>
            <pc:sldMk cId="4094059186" sldId="309"/>
            <ac:picMk id="13" creationId="{3DA17E21-A29F-42F1-ADB8-BFFAB765E050}"/>
          </ac:picMkLst>
        </pc:picChg>
        <pc:cxnChg chg="add mod">
          <ac:chgData name="Matlovič Pavol" userId="4c4a6304-073f-4069-b71d-78634eb7394b" providerId="ADAL" clId="{0E02C574-DA63-4906-B1C7-F345B446C2E8}" dt="2022-06-10T09:23:28.142" v="8658"/>
          <ac:cxnSpMkLst>
            <pc:docMk/>
            <pc:sldMk cId="4094059186" sldId="309"/>
            <ac:cxnSpMk id="6" creationId="{F7B08DCB-E81F-4EAD-95B8-B62C3658A0A8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5T09:16:40.570" v="12678" actId="14100"/>
        <pc:sldMkLst>
          <pc:docMk/>
          <pc:sldMk cId="3007524194" sldId="310"/>
        </pc:sldMkLst>
        <pc:spChg chg="del mod">
          <ac:chgData name="Matlovič Pavol" userId="4c4a6304-073f-4069-b71d-78634eb7394b" providerId="ADAL" clId="{0E02C574-DA63-4906-B1C7-F345B446C2E8}" dt="2022-06-10T12:23:36.649" v="10113" actId="478"/>
          <ac:spMkLst>
            <pc:docMk/>
            <pc:sldMk cId="3007524194" sldId="310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5T09:16:40.570" v="12678" actId="14100"/>
          <ac:spMkLst>
            <pc:docMk/>
            <pc:sldMk cId="3007524194" sldId="310"/>
            <ac:spMk id="7" creationId="{8D569E68-448E-4FED-BAB0-CB0A46C7E0B7}"/>
          </ac:spMkLst>
        </pc:spChg>
        <pc:spChg chg="add mod">
          <ac:chgData name="Matlovič Pavol" userId="4c4a6304-073f-4069-b71d-78634eb7394b" providerId="ADAL" clId="{0E02C574-DA63-4906-B1C7-F345B446C2E8}" dt="2022-06-10T12:23:38.941" v="10115" actId="20577"/>
          <ac:spMkLst>
            <pc:docMk/>
            <pc:sldMk cId="3007524194" sldId="310"/>
            <ac:spMk id="8" creationId="{39107809-F5A3-46C9-9A96-7C0367A6A53D}"/>
          </ac:spMkLst>
        </pc:spChg>
        <pc:spChg chg="add mod">
          <ac:chgData name="Matlovič Pavol" userId="4c4a6304-073f-4069-b71d-78634eb7394b" providerId="ADAL" clId="{0E02C574-DA63-4906-B1C7-F345B446C2E8}" dt="2022-06-10T13:22:45.302" v="11106" actId="20577"/>
          <ac:spMkLst>
            <pc:docMk/>
            <pc:sldMk cId="3007524194" sldId="310"/>
            <ac:spMk id="10" creationId="{3A314396-14B4-4B46-8E8E-7ADB0C0E8D50}"/>
          </ac:spMkLst>
        </pc:spChg>
        <pc:spChg chg="mod">
          <ac:chgData name="Matlovič Pavol" userId="4c4a6304-073f-4069-b71d-78634eb7394b" providerId="ADAL" clId="{0E02C574-DA63-4906-B1C7-F345B446C2E8}" dt="2022-06-15T08:10:31.611" v="12510" actId="1076"/>
          <ac:spMkLst>
            <pc:docMk/>
            <pc:sldMk cId="3007524194" sldId="310"/>
            <ac:spMk id="12" creationId="{DECA7A8A-3462-4409-A125-57BC86CB06C4}"/>
          </ac:spMkLst>
        </pc:spChg>
        <pc:picChg chg="del">
          <ac:chgData name="Matlovič Pavol" userId="4c4a6304-073f-4069-b71d-78634eb7394b" providerId="ADAL" clId="{0E02C574-DA63-4906-B1C7-F345B446C2E8}" dt="2022-06-10T12:23:32.460" v="10112" actId="478"/>
          <ac:picMkLst>
            <pc:docMk/>
            <pc:sldMk cId="3007524194" sldId="310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10T12:23:50.309" v="10122"/>
          <ac:picMkLst>
            <pc:docMk/>
            <pc:sldMk cId="3007524194" sldId="310"/>
            <ac:picMk id="9" creationId="{058E0126-899F-4057-81B0-0F8780F7E509}"/>
          </ac:picMkLst>
        </pc:picChg>
        <pc:cxnChg chg="add mod">
          <ac:chgData name="Matlovič Pavol" userId="4c4a6304-073f-4069-b71d-78634eb7394b" providerId="ADAL" clId="{0E02C574-DA63-4906-B1C7-F345B446C2E8}" dt="2022-06-10T09:23:41.402" v="8666"/>
          <ac:cxnSpMkLst>
            <pc:docMk/>
            <pc:sldMk cId="3007524194" sldId="310"/>
            <ac:cxnSpMk id="6" creationId="{9E1A5B9B-6096-442F-BD28-B32736D97C5F}"/>
          </ac:cxnSpMkLst>
        </pc:cxnChg>
      </pc:sldChg>
      <pc:sldChg chg="addSp delSp modSp add mod modNotesTx">
        <pc:chgData name="Matlovič Pavol" userId="4c4a6304-073f-4069-b71d-78634eb7394b" providerId="ADAL" clId="{0E02C574-DA63-4906-B1C7-F345B446C2E8}" dt="2022-06-13T10:01:18.933" v="11771" actId="20577"/>
        <pc:sldMkLst>
          <pc:docMk/>
          <pc:sldMk cId="2901340986" sldId="311"/>
        </pc:sldMkLst>
        <pc:spChg chg="del">
          <ac:chgData name="Matlovič Pavol" userId="4c4a6304-073f-4069-b71d-78634eb7394b" providerId="ADAL" clId="{0E02C574-DA63-4906-B1C7-F345B446C2E8}" dt="2022-06-10T12:35:37.965" v="10334" actId="478"/>
          <ac:spMkLst>
            <pc:docMk/>
            <pc:sldMk cId="2901340986" sldId="311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0:40:06.331" v="9591"/>
          <ac:spMkLst>
            <pc:docMk/>
            <pc:sldMk cId="2901340986" sldId="311"/>
            <ac:spMk id="8" creationId="{AB06EEEE-580B-45CF-BD7A-8DCA0360BC54}"/>
          </ac:spMkLst>
        </pc:spChg>
        <pc:spChg chg="add mod">
          <ac:chgData name="Matlovič Pavol" userId="4c4a6304-073f-4069-b71d-78634eb7394b" providerId="ADAL" clId="{0E02C574-DA63-4906-B1C7-F345B446C2E8}" dt="2022-06-10T13:24:33.482" v="11126" actId="20577"/>
          <ac:spMkLst>
            <pc:docMk/>
            <pc:sldMk cId="2901340986" sldId="311"/>
            <ac:spMk id="10" creationId="{00A30CF9-6ECA-4344-974A-30F8C7DC14B4}"/>
          </ac:spMkLst>
        </pc:spChg>
        <pc:spChg chg="mod">
          <ac:chgData name="Matlovič Pavol" userId="4c4a6304-073f-4069-b71d-78634eb7394b" providerId="ADAL" clId="{0E02C574-DA63-4906-B1C7-F345B446C2E8}" dt="2022-06-13T10:01:18.933" v="11771" actId="20577"/>
          <ac:spMkLst>
            <pc:docMk/>
            <pc:sldMk cId="2901340986" sldId="311"/>
            <ac:spMk id="12" creationId="{DECA7A8A-3462-4409-A125-57BC86CB06C4}"/>
          </ac:spMkLst>
        </pc:spChg>
        <pc:picChg chg="del">
          <ac:chgData name="Matlovič Pavol" userId="4c4a6304-073f-4069-b71d-78634eb7394b" providerId="ADAL" clId="{0E02C574-DA63-4906-B1C7-F345B446C2E8}" dt="2022-06-10T10:40:05.406" v="9590" actId="478"/>
          <ac:picMkLst>
            <pc:docMk/>
            <pc:sldMk cId="2901340986" sldId="311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2:35:35.317" v="10332" actId="478"/>
          <ac:picMkLst>
            <pc:docMk/>
            <pc:sldMk cId="2901340986" sldId="311"/>
            <ac:picMk id="9" creationId="{AC915552-70B8-4644-86FC-F02B7F5FEFAF}"/>
          </ac:picMkLst>
        </pc:picChg>
        <pc:picChg chg="add mod">
          <ac:chgData name="Matlovič Pavol" userId="4c4a6304-073f-4069-b71d-78634eb7394b" providerId="ADAL" clId="{0E02C574-DA63-4906-B1C7-F345B446C2E8}" dt="2022-06-10T12:36:30.083" v="10359"/>
          <ac:picMkLst>
            <pc:docMk/>
            <pc:sldMk cId="2901340986" sldId="311"/>
            <ac:picMk id="11" creationId="{7D324DF3-FD77-4B9F-860B-51C05026007F}"/>
          </ac:picMkLst>
        </pc:picChg>
        <pc:cxnChg chg="add mod">
          <ac:chgData name="Matlovič Pavol" userId="4c4a6304-073f-4069-b71d-78634eb7394b" providerId="ADAL" clId="{0E02C574-DA63-4906-B1C7-F345B446C2E8}" dt="2022-06-10T09:23:29.688" v="8659"/>
          <ac:cxnSpMkLst>
            <pc:docMk/>
            <pc:sldMk cId="2901340986" sldId="311"/>
            <ac:cxnSpMk id="6" creationId="{ADDC2C29-6B3F-46B1-97F1-DB03A2617105}"/>
          </ac:cxnSpMkLst>
        </pc:cxnChg>
      </pc:sldChg>
      <pc:sldChg chg="addSp delSp modSp add mod modNotesTx">
        <pc:chgData name="Matlovič Pavol" userId="4c4a6304-073f-4069-b71d-78634eb7394b" providerId="ADAL" clId="{0E02C574-DA63-4906-B1C7-F345B446C2E8}" dt="2022-06-13T10:00:58.914" v="11769" actId="20577"/>
        <pc:sldMkLst>
          <pc:docMk/>
          <pc:sldMk cId="1668563773" sldId="312"/>
        </pc:sldMkLst>
        <pc:spChg chg="del mod">
          <ac:chgData name="Matlovič Pavol" userId="4c4a6304-073f-4069-b71d-78634eb7394b" providerId="ADAL" clId="{0E02C574-DA63-4906-B1C7-F345B446C2E8}" dt="2022-06-10T12:17:51.447" v="9760" actId="478"/>
          <ac:spMkLst>
            <pc:docMk/>
            <pc:sldMk cId="1668563773" sldId="312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3T10:00:58.914" v="11769" actId="20577"/>
          <ac:spMkLst>
            <pc:docMk/>
            <pc:sldMk cId="1668563773" sldId="312"/>
            <ac:spMk id="8" creationId="{6341FF03-40BD-4357-AAC4-F792CD971182}"/>
          </ac:spMkLst>
        </pc:spChg>
        <pc:spChg chg="add mod">
          <ac:chgData name="Matlovič Pavol" userId="4c4a6304-073f-4069-b71d-78634eb7394b" providerId="ADAL" clId="{0E02C574-DA63-4906-B1C7-F345B446C2E8}" dt="2022-06-13T10:00:10.383" v="11766" actId="20577"/>
          <ac:spMkLst>
            <pc:docMk/>
            <pc:sldMk cId="1668563773" sldId="312"/>
            <ac:spMk id="10" creationId="{A69048C5-2B11-492A-B684-8D1B670A89FF}"/>
          </ac:spMkLst>
        </pc:spChg>
        <pc:spChg chg="add mod">
          <ac:chgData name="Matlovič Pavol" userId="4c4a6304-073f-4069-b71d-78634eb7394b" providerId="ADAL" clId="{0E02C574-DA63-4906-B1C7-F345B446C2E8}" dt="2022-06-13T08:18:13.463" v="11327" actId="207"/>
          <ac:spMkLst>
            <pc:docMk/>
            <pc:sldMk cId="1668563773" sldId="312"/>
            <ac:spMk id="11" creationId="{19E385D4-D068-4556-A6EC-6A158F4402D6}"/>
          </ac:spMkLst>
        </pc:spChg>
        <pc:spChg chg="mod">
          <ac:chgData name="Matlovič Pavol" userId="4c4a6304-073f-4069-b71d-78634eb7394b" providerId="ADAL" clId="{0E02C574-DA63-4906-B1C7-F345B446C2E8}" dt="2022-06-10T10:40:42.123" v="9639" actId="20577"/>
          <ac:spMkLst>
            <pc:docMk/>
            <pc:sldMk cId="1668563773" sldId="312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0:40:22.756" v="9594"/>
          <ac:spMkLst>
            <pc:docMk/>
            <pc:sldMk cId="1668563773" sldId="312"/>
            <ac:spMk id="14" creationId="{6F52413C-71CB-42A1-9242-09BBFA97880A}"/>
          </ac:spMkLst>
        </pc:spChg>
        <pc:spChg chg="add mod">
          <ac:chgData name="Matlovič Pavol" userId="4c4a6304-073f-4069-b71d-78634eb7394b" providerId="ADAL" clId="{0E02C574-DA63-4906-B1C7-F345B446C2E8}" dt="2022-06-13T09:35:33.163" v="11433" actId="1076"/>
          <ac:spMkLst>
            <pc:docMk/>
            <pc:sldMk cId="1668563773" sldId="312"/>
            <ac:spMk id="15" creationId="{0F6896D3-A39F-48E4-8333-82B8DEC18ED4}"/>
          </ac:spMkLst>
        </pc:spChg>
        <pc:spChg chg="add mod">
          <ac:chgData name="Matlovič Pavol" userId="4c4a6304-073f-4069-b71d-78634eb7394b" providerId="ADAL" clId="{0E02C574-DA63-4906-B1C7-F345B446C2E8}" dt="2022-06-10T13:24:30.154" v="11125" actId="20577"/>
          <ac:spMkLst>
            <pc:docMk/>
            <pc:sldMk cId="1668563773" sldId="312"/>
            <ac:spMk id="17" creationId="{79DDE6B3-2FF2-4F64-8FFB-9B872508FFB2}"/>
          </ac:spMkLst>
        </pc:spChg>
        <pc:picChg chg="add mod">
          <ac:chgData name="Matlovič Pavol" userId="4c4a6304-073f-4069-b71d-78634eb7394b" providerId="ADAL" clId="{0E02C574-DA63-4906-B1C7-F345B446C2E8}" dt="2022-06-08T14:01:11.758" v="5842" actId="1076"/>
          <ac:picMkLst>
            <pc:docMk/>
            <pc:sldMk cId="1668563773" sldId="312"/>
            <ac:picMk id="3" creationId="{EF24689F-3CC0-4895-BF1C-3FCE7E992D50}"/>
          </ac:picMkLst>
        </pc:picChg>
        <pc:picChg chg="add mod">
          <ac:chgData name="Matlovič Pavol" userId="4c4a6304-073f-4069-b71d-78634eb7394b" providerId="ADAL" clId="{0E02C574-DA63-4906-B1C7-F345B446C2E8}" dt="2022-06-08T14:04:10.037" v="5848" actId="14100"/>
          <ac:picMkLst>
            <pc:docMk/>
            <pc:sldMk cId="1668563773" sldId="312"/>
            <ac:picMk id="6" creationId="{AE82DA35-9C5A-4CEF-87CB-AFAE95B502F7}"/>
          </ac:picMkLst>
        </pc:picChg>
        <pc:picChg chg="del">
          <ac:chgData name="Matlovič Pavol" userId="4c4a6304-073f-4069-b71d-78634eb7394b" providerId="ADAL" clId="{0E02C574-DA63-4906-B1C7-F345B446C2E8}" dt="2022-06-10T10:40:24.588" v="9595" actId="478"/>
          <ac:picMkLst>
            <pc:docMk/>
            <pc:sldMk cId="1668563773" sldId="312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09T09:19:04.368" v="6305" actId="1076"/>
          <ac:picMkLst>
            <pc:docMk/>
            <pc:sldMk cId="1668563773" sldId="312"/>
            <ac:picMk id="9" creationId="{319B42B2-84F5-4914-87A4-8E52042D0418}"/>
          </ac:picMkLst>
        </pc:picChg>
        <pc:picChg chg="add del mod">
          <ac:chgData name="Matlovič Pavol" userId="4c4a6304-073f-4069-b71d-78634eb7394b" providerId="ADAL" clId="{0E02C574-DA63-4906-B1C7-F345B446C2E8}" dt="2022-06-10T12:17:48.537" v="9759" actId="478"/>
          <ac:picMkLst>
            <pc:docMk/>
            <pc:sldMk cId="1668563773" sldId="312"/>
            <ac:picMk id="15" creationId="{CC51981D-0195-4C84-A23E-229F5A3C3B68}"/>
          </ac:picMkLst>
        </pc:picChg>
        <pc:picChg chg="add mod">
          <ac:chgData name="Matlovič Pavol" userId="4c4a6304-073f-4069-b71d-78634eb7394b" providerId="ADAL" clId="{0E02C574-DA63-4906-B1C7-F345B446C2E8}" dt="2022-06-10T12:17:51.899" v="9761"/>
          <ac:picMkLst>
            <pc:docMk/>
            <pc:sldMk cId="1668563773" sldId="312"/>
            <ac:picMk id="16" creationId="{550B8730-5DD7-450F-88BB-C4AB163917A1}"/>
          </ac:picMkLst>
        </pc:picChg>
        <pc:cxnChg chg="add mod">
          <ac:chgData name="Matlovič Pavol" userId="4c4a6304-073f-4069-b71d-78634eb7394b" providerId="ADAL" clId="{0E02C574-DA63-4906-B1C7-F345B446C2E8}" dt="2022-06-10T09:23:31.364" v="8660"/>
          <ac:cxnSpMkLst>
            <pc:docMk/>
            <pc:sldMk cId="1668563773" sldId="312"/>
            <ac:cxnSpMk id="13" creationId="{FB19CDE4-0415-4AA8-B5C6-B8142395544C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5T08:05:20.035" v="12319" actId="207"/>
        <pc:sldMkLst>
          <pc:docMk/>
          <pc:sldMk cId="1097781720" sldId="313"/>
        </pc:sldMkLst>
        <pc:spChg chg="del">
          <ac:chgData name="Matlovič Pavol" userId="4c4a6304-073f-4069-b71d-78634eb7394b" providerId="ADAL" clId="{0E02C574-DA63-4906-B1C7-F345B446C2E8}" dt="2022-06-10T12:35:49.343" v="10340" actId="478"/>
          <ac:spMkLst>
            <pc:docMk/>
            <pc:sldMk cId="1097781720" sldId="313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5T08:05:20.035" v="12319" actId="207"/>
          <ac:spMkLst>
            <pc:docMk/>
            <pc:sldMk cId="1097781720" sldId="313"/>
            <ac:spMk id="8" creationId="{D9946197-B07F-4529-8203-C4D1A218DFF0}"/>
          </ac:spMkLst>
        </pc:spChg>
        <pc:spChg chg="mod">
          <ac:chgData name="Matlovič Pavol" userId="4c4a6304-073f-4069-b71d-78634eb7394b" providerId="ADAL" clId="{0E02C574-DA63-4906-B1C7-F345B446C2E8}" dt="2022-06-09T09:39:57.491" v="6462" actId="20577"/>
          <ac:spMkLst>
            <pc:docMk/>
            <pc:sldMk cId="1097781720" sldId="313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0:38:43.164" v="9554"/>
          <ac:spMkLst>
            <pc:docMk/>
            <pc:sldMk cId="1097781720" sldId="313"/>
            <ac:spMk id="13" creationId="{8B4AE25D-8EF1-4E08-A03B-A806F114E18B}"/>
          </ac:spMkLst>
        </pc:spChg>
        <pc:spChg chg="mod">
          <ac:chgData name="Matlovič Pavol" userId="4c4a6304-073f-4069-b71d-78634eb7394b" providerId="ADAL" clId="{0E02C574-DA63-4906-B1C7-F345B446C2E8}" dt="2022-06-13T08:17:51.626" v="11322" actId="20577"/>
          <ac:spMkLst>
            <pc:docMk/>
            <pc:sldMk cId="1097781720" sldId="313"/>
            <ac:spMk id="14" creationId="{20045416-22F3-4171-A624-7379AB67A7FE}"/>
          </ac:spMkLst>
        </pc:spChg>
        <pc:spChg chg="add mod">
          <ac:chgData name="Matlovič Pavol" userId="4c4a6304-073f-4069-b71d-78634eb7394b" providerId="ADAL" clId="{0E02C574-DA63-4906-B1C7-F345B446C2E8}" dt="2022-06-10T10:38:33.495" v="9552" actId="1076"/>
          <ac:spMkLst>
            <pc:docMk/>
            <pc:sldMk cId="1097781720" sldId="313"/>
            <ac:spMk id="15" creationId="{C8181937-5F24-47BF-931F-CACE6BFC5508}"/>
          </ac:spMkLst>
        </pc:spChg>
        <pc:spChg chg="add mod">
          <ac:chgData name="Matlovič Pavol" userId="4c4a6304-073f-4069-b71d-78634eb7394b" providerId="ADAL" clId="{0E02C574-DA63-4906-B1C7-F345B446C2E8}" dt="2022-06-10T13:24:40.238" v="11128" actId="20577"/>
          <ac:spMkLst>
            <pc:docMk/>
            <pc:sldMk cId="1097781720" sldId="313"/>
            <ac:spMk id="17" creationId="{10AAF7D2-9B5E-44E0-9510-F9010778A4B0}"/>
          </ac:spMkLst>
        </pc:spChg>
        <pc:picChg chg="add mod">
          <ac:chgData name="Matlovič Pavol" userId="4c4a6304-073f-4069-b71d-78634eb7394b" providerId="ADAL" clId="{0E02C574-DA63-4906-B1C7-F345B446C2E8}" dt="2022-06-10T08:34:55.062" v="8288" actId="1076"/>
          <ac:picMkLst>
            <pc:docMk/>
            <pc:sldMk cId="1097781720" sldId="313"/>
            <ac:picMk id="3" creationId="{1AD12BB3-13D5-46C4-BD5D-8B7AAD17E42D}"/>
          </ac:picMkLst>
        </pc:picChg>
        <pc:picChg chg="del">
          <ac:chgData name="Matlovič Pavol" userId="4c4a6304-073f-4069-b71d-78634eb7394b" providerId="ADAL" clId="{0E02C574-DA63-4906-B1C7-F345B446C2E8}" dt="2022-06-09T09:39:52.313" v="6460" actId="478"/>
          <ac:picMkLst>
            <pc:docMk/>
            <pc:sldMk cId="1097781720" sldId="313"/>
            <ac:picMk id="3" creationId="{EDACB128-6D9F-400F-94EE-84B067001E47}"/>
          </ac:picMkLst>
        </pc:picChg>
        <pc:picChg chg="add mod">
          <ac:chgData name="Matlovič Pavol" userId="4c4a6304-073f-4069-b71d-78634eb7394b" providerId="ADAL" clId="{0E02C574-DA63-4906-B1C7-F345B446C2E8}" dt="2022-06-10T08:33:29.224" v="8219" actId="1076"/>
          <ac:picMkLst>
            <pc:docMk/>
            <pc:sldMk cId="1097781720" sldId="313"/>
            <ac:picMk id="4" creationId="{ECCC2175-8D1A-4E89-9B3F-FC5CF4A1DCE6}"/>
          </ac:picMkLst>
        </pc:picChg>
        <pc:picChg chg="del">
          <ac:chgData name="Matlovič Pavol" userId="4c4a6304-073f-4069-b71d-78634eb7394b" providerId="ADAL" clId="{0E02C574-DA63-4906-B1C7-F345B446C2E8}" dt="2022-06-10T10:38:42.875" v="9553" actId="478"/>
          <ac:picMkLst>
            <pc:docMk/>
            <pc:sldMk cId="1097781720" sldId="313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09T10:06:13.985" v="6472" actId="478"/>
          <ac:picMkLst>
            <pc:docMk/>
            <pc:sldMk cId="1097781720" sldId="313"/>
            <ac:picMk id="8" creationId="{09120656-A097-4D2E-BD5C-7AF69B8FF6A1}"/>
          </ac:picMkLst>
        </pc:picChg>
        <pc:picChg chg="del">
          <ac:chgData name="Matlovič Pavol" userId="4c4a6304-073f-4069-b71d-78634eb7394b" providerId="ADAL" clId="{0E02C574-DA63-4906-B1C7-F345B446C2E8}" dt="2022-06-09T09:39:52.653" v="6461" actId="478"/>
          <ac:picMkLst>
            <pc:docMk/>
            <pc:sldMk cId="1097781720" sldId="313"/>
            <ac:picMk id="13" creationId="{3DA17E21-A29F-42F1-ADB8-BFFAB765E050}"/>
          </ac:picMkLst>
        </pc:picChg>
        <pc:picChg chg="add del mod">
          <ac:chgData name="Matlovič Pavol" userId="4c4a6304-073f-4069-b71d-78634eb7394b" providerId="ADAL" clId="{0E02C574-DA63-4906-B1C7-F345B446C2E8}" dt="2022-06-10T12:35:46.885" v="10338" actId="478"/>
          <ac:picMkLst>
            <pc:docMk/>
            <pc:sldMk cId="1097781720" sldId="313"/>
            <ac:picMk id="16" creationId="{B8A1B3A9-BECC-4CD3-99EE-E0CBF9E9D622}"/>
          </ac:picMkLst>
        </pc:picChg>
        <pc:picChg chg="add mod">
          <ac:chgData name="Matlovič Pavol" userId="4c4a6304-073f-4069-b71d-78634eb7394b" providerId="ADAL" clId="{0E02C574-DA63-4906-B1C7-F345B446C2E8}" dt="2022-06-10T12:36:31.998" v="10361"/>
          <ac:picMkLst>
            <pc:docMk/>
            <pc:sldMk cId="1097781720" sldId="313"/>
            <ac:picMk id="18" creationId="{D7B3102A-D657-4DB8-B148-BC4A87FD469F}"/>
          </ac:picMkLst>
        </pc:picChg>
        <pc:cxnChg chg="add mod">
          <ac:chgData name="Matlovič Pavol" userId="4c4a6304-073f-4069-b71d-78634eb7394b" providerId="ADAL" clId="{0E02C574-DA63-4906-B1C7-F345B446C2E8}" dt="2022-06-10T09:23:27.025" v="8657"/>
          <ac:cxnSpMkLst>
            <pc:docMk/>
            <pc:sldMk cId="1097781720" sldId="313"/>
            <ac:cxnSpMk id="11" creationId="{9F509BC4-9619-429E-B571-11DC4045DE2C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5T12:44:28.267" v="13047" actId="478"/>
        <pc:sldMkLst>
          <pc:docMk/>
          <pc:sldMk cId="2448556932" sldId="314"/>
        </pc:sldMkLst>
        <pc:spChg chg="mod">
          <ac:chgData name="Matlovič Pavol" userId="4c4a6304-073f-4069-b71d-78634eb7394b" providerId="ADAL" clId="{0E02C574-DA63-4906-B1C7-F345B446C2E8}" dt="2022-06-13T08:10:06.108" v="11314" actId="404"/>
          <ac:spMkLst>
            <pc:docMk/>
            <pc:sldMk cId="2448556932" sldId="314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2:16:53.894" v="9754" actId="14100"/>
          <ac:spMkLst>
            <pc:docMk/>
            <pc:sldMk cId="2448556932" sldId="314"/>
            <ac:spMk id="8" creationId="{3E007F2C-469D-4ADC-ABFD-E69D84F93B45}"/>
          </ac:spMkLst>
        </pc:spChg>
        <pc:spChg chg="del">
          <ac:chgData name="Matlovič Pavol" userId="4c4a6304-073f-4069-b71d-78634eb7394b" providerId="ADAL" clId="{0E02C574-DA63-4906-B1C7-F345B446C2E8}" dt="2022-06-09T11:25:53.598" v="6545" actId="478"/>
          <ac:spMkLst>
            <pc:docMk/>
            <pc:sldMk cId="2448556932" sldId="314"/>
            <ac:spMk id="8" creationId="{6341FF03-40BD-4357-AAC4-F792CD971182}"/>
          </ac:spMkLst>
        </pc:spChg>
        <pc:spChg chg="del">
          <ac:chgData name="Matlovič Pavol" userId="4c4a6304-073f-4069-b71d-78634eb7394b" providerId="ADAL" clId="{0E02C574-DA63-4906-B1C7-F345B446C2E8}" dt="2022-06-09T11:25:51.517" v="6544" actId="478"/>
          <ac:spMkLst>
            <pc:docMk/>
            <pc:sldMk cId="2448556932" sldId="314"/>
            <ac:spMk id="10" creationId="{A69048C5-2B11-492A-B684-8D1B670A89FF}"/>
          </ac:spMkLst>
        </pc:spChg>
        <pc:spChg chg="del">
          <ac:chgData name="Matlovič Pavol" userId="4c4a6304-073f-4069-b71d-78634eb7394b" providerId="ADAL" clId="{0E02C574-DA63-4906-B1C7-F345B446C2E8}" dt="2022-06-09T12:03:08.528" v="6915" actId="478"/>
          <ac:spMkLst>
            <pc:docMk/>
            <pc:sldMk cId="2448556932" sldId="314"/>
            <ac:spMk id="11" creationId="{19E385D4-D068-4556-A6EC-6A158F4402D6}"/>
          </ac:spMkLst>
        </pc:spChg>
        <pc:spChg chg="mod">
          <ac:chgData name="Matlovič Pavol" userId="4c4a6304-073f-4069-b71d-78634eb7394b" providerId="ADAL" clId="{0E02C574-DA63-4906-B1C7-F345B446C2E8}" dt="2022-06-15T12:42:39.930" v="12940" actId="14100"/>
          <ac:spMkLst>
            <pc:docMk/>
            <pc:sldMk cId="2448556932" sldId="314"/>
            <ac:spMk id="12" creationId="{DECA7A8A-3462-4409-A125-57BC86CB06C4}"/>
          </ac:spMkLst>
        </pc:spChg>
        <pc:picChg chg="del">
          <ac:chgData name="Matlovič Pavol" userId="4c4a6304-073f-4069-b71d-78634eb7394b" providerId="ADAL" clId="{0E02C574-DA63-4906-B1C7-F345B446C2E8}" dt="2022-06-09T11:25:48.070" v="6541" actId="478"/>
          <ac:picMkLst>
            <pc:docMk/>
            <pc:sldMk cId="2448556932" sldId="314"/>
            <ac:picMk id="3" creationId="{EF24689F-3CC0-4895-BF1C-3FCE7E992D50}"/>
          </ac:picMkLst>
        </pc:picChg>
        <pc:picChg chg="del">
          <ac:chgData name="Matlovič Pavol" userId="4c4a6304-073f-4069-b71d-78634eb7394b" providerId="ADAL" clId="{0E02C574-DA63-4906-B1C7-F345B446C2E8}" dt="2022-06-09T11:25:49.623" v="6543" actId="478"/>
          <ac:picMkLst>
            <pc:docMk/>
            <pc:sldMk cId="2448556932" sldId="314"/>
            <ac:picMk id="6" creationId="{AE82DA35-9C5A-4CEF-87CB-AFAE95B502F7}"/>
          </ac:picMkLst>
        </pc:picChg>
        <pc:picChg chg="del">
          <ac:chgData name="Matlovič Pavol" userId="4c4a6304-073f-4069-b71d-78634eb7394b" providerId="ADAL" clId="{0E02C574-DA63-4906-B1C7-F345B446C2E8}" dt="2022-06-10T10:40:52.079" v="9640" actId="478"/>
          <ac:picMkLst>
            <pc:docMk/>
            <pc:sldMk cId="2448556932" sldId="314"/>
            <ac:picMk id="7" creationId="{49BA2DCF-A7E2-4CC4-9F3D-F4DFAA477F27}"/>
          </ac:picMkLst>
        </pc:picChg>
        <pc:picChg chg="add del mod ord">
          <ac:chgData name="Matlovič Pavol" userId="4c4a6304-073f-4069-b71d-78634eb7394b" providerId="ADAL" clId="{0E02C574-DA63-4906-B1C7-F345B446C2E8}" dt="2022-06-15T12:44:28.267" v="13047" actId="478"/>
          <ac:picMkLst>
            <pc:docMk/>
            <pc:sldMk cId="2448556932" sldId="314"/>
            <ac:picMk id="7" creationId="{E652D6AF-482E-4D76-A0E5-A6C6A33F5A54}"/>
          </ac:picMkLst>
        </pc:picChg>
        <pc:picChg chg="del">
          <ac:chgData name="Matlovič Pavol" userId="4c4a6304-073f-4069-b71d-78634eb7394b" providerId="ADAL" clId="{0E02C574-DA63-4906-B1C7-F345B446C2E8}" dt="2022-06-09T11:25:49.184" v="6542" actId="478"/>
          <ac:picMkLst>
            <pc:docMk/>
            <pc:sldMk cId="2448556932" sldId="314"/>
            <ac:picMk id="9" creationId="{319B42B2-84F5-4914-87A4-8E52042D0418}"/>
          </ac:picMkLst>
        </pc:picChg>
        <pc:picChg chg="add mod">
          <ac:chgData name="Matlovič Pavol" userId="4c4a6304-073f-4069-b71d-78634eb7394b" providerId="ADAL" clId="{0E02C574-DA63-4906-B1C7-F345B446C2E8}" dt="2022-06-10T12:16:37.869" v="9751" actId="1076"/>
          <ac:picMkLst>
            <pc:docMk/>
            <pc:sldMk cId="2448556932" sldId="314"/>
            <ac:picMk id="9" creationId="{B79C5835-1DF9-4B27-B7F1-2E0F9A1D7747}"/>
          </ac:picMkLst>
        </pc:picChg>
        <pc:cxnChg chg="add mod">
          <ac:chgData name="Matlovič Pavol" userId="4c4a6304-073f-4069-b71d-78634eb7394b" providerId="ADAL" clId="{0E02C574-DA63-4906-B1C7-F345B446C2E8}" dt="2022-06-10T12:16:33.784" v="9750" actId="1076"/>
          <ac:cxnSpMkLst>
            <pc:docMk/>
            <pc:sldMk cId="2448556932" sldId="314"/>
            <ac:cxnSpMk id="6" creationId="{6B25947C-B697-4752-9C12-560AF478118B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5T07:57:21.448" v="12155" actId="20577"/>
        <pc:sldMkLst>
          <pc:docMk/>
          <pc:sldMk cId="2000205647" sldId="315"/>
        </pc:sldMkLst>
        <pc:spChg chg="add del mod">
          <ac:chgData name="Matlovič Pavol" userId="4c4a6304-073f-4069-b71d-78634eb7394b" providerId="ADAL" clId="{0E02C574-DA63-4906-B1C7-F345B446C2E8}" dt="2022-06-09T12:27:49.738" v="7572"/>
          <ac:spMkLst>
            <pc:docMk/>
            <pc:sldMk cId="2000205647" sldId="315"/>
            <ac:spMk id="3" creationId="{9C637BD9-1B43-4864-B180-8F636F676360}"/>
          </ac:spMkLst>
        </pc:spChg>
        <pc:spChg chg="del mod">
          <ac:chgData name="Matlovič Pavol" userId="4c4a6304-073f-4069-b71d-78634eb7394b" providerId="ADAL" clId="{0E02C574-DA63-4906-B1C7-F345B446C2E8}" dt="2022-06-10T12:18:05.459" v="9765" actId="478"/>
          <ac:spMkLst>
            <pc:docMk/>
            <pc:sldMk cId="2000205647" sldId="315"/>
            <ac:spMk id="5" creationId="{2A9A6A90-A252-4A5B-9AF8-CA9438DE805D}"/>
          </ac:spMkLst>
        </pc:spChg>
        <pc:spChg chg="mod">
          <ac:chgData name="Matlovič Pavol" userId="4c4a6304-073f-4069-b71d-78634eb7394b" providerId="ADAL" clId="{0E02C574-DA63-4906-B1C7-F345B446C2E8}" dt="2022-06-15T07:57:21.448" v="12155" actId="20577"/>
          <ac:spMkLst>
            <pc:docMk/>
            <pc:sldMk cId="2000205647" sldId="315"/>
            <ac:spMk id="7" creationId="{4296DF57-C5A4-4EED-6991-E80AAF58EF9D}"/>
          </ac:spMkLst>
        </pc:spChg>
        <pc:spChg chg="add mod">
          <ac:chgData name="Matlovič Pavol" userId="4c4a6304-073f-4069-b71d-78634eb7394b" providerId="ADAL" clId="{0E02C574-DA63-4906-B1C7-F345B446C2E8}" dt="2022-06-10T12:12:20.694" v="9662"/>
          <ac:spMkLst>
            <pc:docMk/>
            <pc:sldMk cId="2000205647" sldId="315"/>
            <ac:spMk id="8" creationId="{1EBECDE7-3A64-42C5-8E30-FA53470151F9}"/>
          </ac:spMkLst>
        </pc:spChg>
        <pc:spChg chg="add mod">
          <ac:chgData name="Matlovič Pavol" userId="4c4a6304-073f-4069-b71d-78634eb7394b" providerId="ADAL" clId="{0E02C574-DA63-4906-B1C7-F345B446C2E8}" dt="2022-06-10T13:24:22.226" v="11123" actId="20577"/>
          <ac:spMkLst>
            <pc:docMk/>
            <pc:sldMk cId="2000205647" sldId="315"/>
            <ac:spMk id="10" creationId="{54B1F289-4F43-4B87-A6EC-236B8F29E229}"/>
          </ac:spMkLst>
        </pc:spChg>
        <pc:spChg chg="mod">
          <ac:chgData name="Matlovič Pavol" userId="4c4a6304-073f-4069-b71d-78634eb7394b" providerId="ADAL" clId="{0E02C574-DA63-4906-B1C7-F345B446C2E8}" dt="2022-06-10T12:16:02.019" v="9745" actId="20577"/>
          <ac:spMkLst>
            <pc:docMk/>
            <pc:sldMk cId="2000205647" sldId="315"/>
            <ac:spMk id="12" creationId="{DECA7A8A-3462-4409-A125-57BC86CB06C4}"/>
          </ac:spMkLst>
        </pc:spChg>
        <pc:graphicFrameChg chg="add del mod">
          <ac:chgData name="Matlovič Pavol" userId="4c4a6304-073f-4069-b71d-78634eb7394b" providerId="ADAL" clId="{0E02C574-DA63-4906-B1C7-F345B446C2E8}" dt="2022-06-09T12:27:49.738" v="7572"/>
          <ac:graphicFrameMkLst>
            <pc:docMk/>
            <pc:sldMk cId="2000205647" sldId="315"/>
            <ac:graphicFrameMk id="2" creationId="{57412ACC-DEC3-4FB8-97C0-CF1E8E040A93}"/>
          </ac:graphicFrameMkLst>
        </pc:graphicFrameChg>
        <pc:picChg chg="del">
          <ac:chgData name="Matlovič Pavol" userId="4c4a6304-073f-4069-b71d-78634eb7394b" providerId="ADAL" clId="{0E02C574-DA63-4906-B1C7-F345B446C2E8}" dt="2022-06-10T12:12:17.797" v="9661" actId="478"/>
          <ac:picMkLst>
            <pc:docMk/>
            <pc:sldMk cId="2000205647" sldId="315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12:18:03.011" v="9763" actId="478"/>
          <ac:picMkLst>
            <pc:docMk/>
            <pc:sldMk cId="2000205647" sldId="315"/>
            <ac:picMk id="9" creationId="{9EB74BB7-3D76-49B9-8F4C-41170221949B}"/>
          </ac:picMkLst>
        </pc:picChg>
        <pc:picChg chg="add mod">
          <ac:chgData name="Matlovič Pavol" userId="4c4a6304-073f-4069-b71d-78634eb7394b" providerId="ADAL" clId="{0E02C574-DA63-4906-B1C7-F345B446C2E8}" dt="2022-06-10T12:18:45.257" v="9775"/>
          <ac:picMkLst>
            <pc:docMk/>
            <pc:sldMk cId="2000205647" sldId="315"/>
            <ac:picMk id="11" creationId="{0E666039-A661-41E6-AC2E-54DDF7CCB583}"/>
          </ac:picMkLst>
        </pc:picChg>
        <pc:cxnChg chg="add mod">
          <ac:chgData name="Matlovič Pavol" userId="4c4a6304-073f-4069-b71d-78634eb7394b" providerId="ADAL" clId="{0E02C574-DA63-4906-B1C7-F345B446C2E8}" dt="2022-06-10T09:23:35.324" v="8662"/>
          <ac:cxnSpMkLst>
            <pc:docMk/>
            <pc:sldMk cId="2000205647" sldId="315"/>
            <ac:cxnSpMk id="6" creationId="{EE4F2F42-C8B8-46DC-97E8-F38F609E9027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3T10:41:13.191" v="11921" actId="1076"/>
        <pc:sldMkLst>
          <pc:docMk/>
          <pc:sldMk cId="4093849860" sldId="316"/>
        </pc:sldMkLst>
        <pc:spChg chg="del mod">
          <ac:chgData name="Matlovič Pavol" userId="4c4a6304-073f-4069-b71d-78634eb7394b" providerId="ADAL" clId="{0E02C574-DA63-4906-B1C7-F345B446C2E8}" dt="2022-06-10T12:18:18.910" v="9769" actId="478"/>
          <ac:spMkLst>
            <pc:docMk/>
            <pc:sldMk cId="4093849860" sldId="316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2:18:30.637" v="9771" actId="255"/>
          <ac:spMkLst>
            <pc:docMk/>
            <pc:sldMk cId="4093849860" sldId="316"/>
            <ac:spMk id="10" creationId="{9C204D7E-E78D-4C49-8EFE-3EB43AB799F2}"/>
          </ac:spMkLst>
        </pc:spChg>
        <pc:spChg chg="add mod">
          <ac:chgData name="Matlovič Pavol" userId="4c4a6304-073f-4069-b71d-78634eb7394b" providerId="ADAL" clId="{0E02C574-DA63-4906-B1C7-F345B446C2E8}" dt="2022-06-13T07:27:23.517" v="11176" actId="948"/>
          <ac:spMkLst>
            <pc:docMk/>
            <pc:sldMk cId="4093849860" sldId="316"/>
            <ac:spMk id="11" creationId="{389D2C48-D301-4F8B-80A4-92F69461EF49}"/>
          </ac:spMkLst>
        </pc:spChg>
        <pc:spChg chg="mod">
          <ac:chgData name="Matlovič Pavol" userId="4c4a6304-073f-4069-b71d-78634eb7394b" providerId="ADAL" clId="{0E02C574-DA63-4906-B1C7-F345B446C2E8}" dt="2022-06-13T10:02:55.202" v="11780" actId="790"/>
          <ac:spMkLst>
            <pc:docMk/>
            <pc:sldMk cId="4093849860" sldId="316"/>
            <ac:spMk id="12" creationId="{DECA7A8A-3462-4409-A125-57BC86CB06C4}"/>
          </ac:spMkLst>
        </pc:spChg>
        <pc:spChg chg="add del mod">
          <ac:chgData name="Matlovič Pavol" userId="4c4a6304-073f-4069-b71d-78634eb7394b" providerId="ADAL" clId="{0E02C574-DA63-4906-B1C7-F345B446C2E8}" dt="2022-06-13T10:03:44.155" v="11797" actId="478"/>
          <ac:spMkLst>
            <pc:docMk/>
            <pc:sldMk cId="4093849860" sldId="316"/>
            <ac:spMk id="14" creationId="{C3A14B0C-E9EE-441D-AFC2-8EFD3695B76D}"/>
          </ac:spMkLst>
        </pc:spChg>
        <pc:spChg chg="add mod">
          <ac:chgData name="Matlovič Pavol" userId="4c4a6304-073f-4069-b71d-78634eb7394b" providerId="ADAL" clId="{0E02C574-DA63-4906-B1C7-F345B446C2E8}" dt="2022-06-13T10:41:13.191" v="11921" actId="1076"/>
          <ac:spMkLst>
            <pc:docMk/>
            <pc:sldMk cId="4093849860" sldId="316"/>
            <ac:spMk id="16" creationId="{9067C4F6-49C7-4DE3-AFF8-FB2B92D78196}"/>
          </ac:spMkLst>
        </pc:spChg>
        <pc:picChg chg="add mod ord">
          <ac:chgData name="Matlovič Pavol" userId="4c4a6304-073f-4069-b71d-78634eb7394b" providerId="ADAL" clId="{0E02C574-DA63-4906-B1C7-F345B446C2E8}" dt="2022-06-13T10:40:56.901" v="11914" actId="167"/>
          <ac:picMkLst>
            <pc:docMk/>
            <pc:sldMk cId="4093849860" sldId="316"/>
            <ac:picMk id="5" creationId="{8FB83CCD-129E-4BFA-ADEA-CD085268430A}"/>
          </ac:picMkLst>
        </pc:picChg>
        <pc:picChg chg="add del mod">
          <ac:chgData name="Matlovič Pavol" userId="4c4a6304-073f-4069-b71d-78634eb7394b" providerId="ADAL" clId="{0E02C574-DA63-4906-B1C7-F345B446C2E8}" dt="2022-06-13T10:40:33.886" v="11905" actId="478"/>
          <ac:picMkLst>
            <pc:docMk/>
            <pc:sldMk cId="4093849860" sldId="316"/>
            <ac:picMk id="6" creationId="{CDFA677D-7C01-4A62-AAB6-23F9C6AE0691}"/>
          </ac:picMkLst>
        </pc:picChg>
        <pc:picChg chg="del">
          <ac:chgData name="Matlovič Pavol" userId="4c4a6304-073f-4069-b71d-78634eb7394b" providerId="ADAL" clId="{0E02C574-DA63-4906-B1C7-F345B446C2E8}" dt="2022-06-10T12:13:07.782" v="9691" actId="478"/>
          <ac:picMkLst>
            <pc:docMk/>
            <pc:sldMk cId="4093849860" sldId="316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10T09:10:39.111" v="8650" actId="1076"/>
          <ac:picMkLst>
            <pc:docMk/>
            <pc:sldMk cId="4093849860" sldId="316"/>
            <ac:picMk id="8" creationId="{9A9D114B-0E50-4236-8E70-6CE81DA08FC3}"/>
          </ac:picMkLst>
        </pc:picChg>
        <pc:picChg chg="add mod">
          <ac:chgData name="Matlovič Pavol" userId="4c4a6304-073f-4069-b71d-78634eb7394b" providerId="ADAL" clId="{0E02C574-DA63-4906-B1C7-F345B446C2E8}" dt="2022-06-10T12:18:47.226" v="9777"/>
          <ac:picMkLst>
            <pc:docMk/>
            <pc:sldMk cId="4093849860" sldId="316"/>
            <ac:picMk id="13" creationId="{6DBB2116-7B39-4BCE-BFF5-298292674DA7}"/>
          </ac:picMkLst>
        </pc:picChg>
        <pc:cxnChg chg="add mod">
          <ac:chgData name="Matlovič Pavol" userId="4c4a6304-073f-4069-b71d-78634eb7394b" providerId="ADAL" clId="{0E02C574-DA63-4906-B1C7-F345B446C2E8}" dt="2022-06-10T09:23:39.716" v="8665"/>
          <ac:cxnSpMkLst>
            <pc:docMk/>
            <pc:sldMk cId="4093849860" sldId="316"/>
            <ac:cxnSpMk id="9" creationId="{3A51B148-9803-4156-926B-21C4CC690DCB}"/>
          </ac:cxnSpMkLst>
        </pc:cxnChg>
        <pc:cxnChg chg="add mod">
          <ac:chgData name="Matlovič Pavol" userId="4c4a6304-073f-4069-b71d-78634eb7394b" providerId="ADAL" clId="{0E02C574-DA63-4906-B1C7-F345B446C2E8}" dt="2022-06-13T10:41:02.929" v="11916" actId="14100"/>
          <ac:cxnSpMkLst>
            <pc:docMk/>
            <pc:sldMk cId="4093849860" sldId="316"/>
            <ac:cxnSpMk id="15" creationId="{0236C8EB-E627-426D-8FB9-7593D1E7BD3A}"/>
          </ac:cxnSpMkLst>
        </pc:cxnChg>
      </pc:sldChg>
      <pc:sldChg chg="addSp delSp modSp add mod">
        <pc:chgData name="Matlovič Pavol" userId="4c4a6304-073f-4069-b71d-78634eb7394b" providerId="ADAL" clId="{0E02C574-DA63-4906-B1C7-F345B446C2E8}" dt="2022-06-10T13:24:18.448" v="11122" actId="20577"/>
        <pc:sldMkLst>
          <pc:docMk/>
          <pc:sldMk cId="1226800854" sldId="317"/>
        </pc:sldMkLst>
        <pc:spChg chg="del mod">
          <ac:chgData name="Matlovič Pavol" userId="4c4a6304-073f-4069-b71d-78634eb7394b" providerId="ADAL" clId="{0E02C574-DA63-4906-B1C7-F345B446C2E8}" dt="2022-06-10T12:18:13.159" v="9767" actId="478"/>
          <ac:spMkLst>
            <pc:docMk/>
            <pc:sldMk cId="1226800854" sldId="317"/>
            <ac:spMk id="5" creationId="{2A9A6A90-A252-4A5B-9AF8-CA9438DE805D}"/>
          </ac:spMkLst>
        </pc:spChg>
        <pc:spChg chg="del mod">
          <ac:chgData name="Matlovič Pavol" userId="4c4a6304-073f-4069-b71d-78634eb7394b" providerId="ADAL" clId="{0E02C574-DA63-4906-B1C7-F345B446C2E8}" dt="2022-06-10T09:03:23.576" v="8622" actId="478"/>
          <ac:spMkLst>
            <pc:docMk/>
            <pc:sldMk cId="1226800854" sldId="317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2:14:02.983" v="9723" actId="20577"/>
          <ac:spMkLst>
            <pc:docMk/>
            <pc:sldMk cId="1226800854" sldId="317"/>
            <ac:spMk id="14" creationId="{097822CF-4ABA-45C5-A9BC-7621A743D938}"/>
          </ac:spMkLst>
        </pc:spChg>
        <pc:spChg chg="add mod">
          <ac:chgData name="Matlovič Pavol" userId="4c4a6304-073f-4069-b71d-78634eb7394b" providerId="ADAL" clId="{0E02C574-DA63-4906-B1C7-F345B446C2E8}" dt="2022-06-10T13:24:18.448" v="11122" actId="20577"/>
          <ac:spMkLst>
            <pc:docMk/>
            <pc:sldMk cId="1226800854" sldId="317"/>
            <ac:spMk id="16" creationId="{0858A082-8C3E-48E0-980D-6860A199CFD2}"/>
          </ac:spMkLst>
        </pc:spChg>
        <pc:picChg chg="add del mod">
          <ac:chgData name="Matlovič Pavol" userId="4c4a6304-073f-4069-b71d-78634eb7394b" providerId="ADAL" clId="{0E02C574-DA63-4906-B1C7-F345B446C2E8}" dt="2022-06-10T09:02:02.662" v="8610" actId="478"/>
          <ac:picMkLst>
            <pc:docMk/>
            <pc:sldMk cId="1226800854" sldId="317"/>
            <ac:picMk id="3" creationId="{8384EA38-117A-4530-A74E-9EDAF0DA78C7}"/>
          </ac:picMkLst>
        </pc:picChg>
        <pc:picChg chg="add mod">
          <ac:chgData name="Matlovič Pavol" userId="4c4a6304-073f-4069-b71d-78634eb7394b" providerId="ADAL" clId="{0E02C574-DA63-4906-B1C7-F345B446C2E8}" dt="2022-06-10T12:13:34.449" v="9695" actId="1076"/>
          <ac:picMkLst>
            <pc:docMk/>
            <pc:sldMk cId="1226800854" sldId="317"/>
            <ac:picMk id="6" creationId="{D9EFFDCE-4B9B-40C9-B99F-B12FC885085A}"/>
          </ac:picMkLst>
        </pc:picChg>
        <pc:picChg chg="del">
          <ac:chgData name="Matlovič Pavol" userId="4c4a6304-073f-4069-b71d-78634eb7394b" providerId="ADAL" clId="{0E02C574-DA63-4906-B1C7-F345B446C2E8}" dt="2022-06-10T12:12:41.820" v="9689" actId="478"/>
          <ac:picMkLst>
            <pc:docMk/>
            <pc:sldMk cId="1226800854" sldId="317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10T09:05:53.410" v="8646" actId="14100"/>
          <ac:picMkLst>
            <pc:docMk/>
            <pc:sldMk cId="1226800854" sldId="317"/>
            <ac:picMk id="9" creationId="{8356C596-84C1-4352-A72E-029D069CA5B3}"/>
          </ac:picMkLst>
        </pc:picChg>
        <pc:picChg chg="add mod">
          <ac:chgData name="Matlovič Pavol" userId="4c4a6304-073f-4069-b71d-78634eb7394b" providerId="ADAL" clId="{0E02C574-DA63-4906-B1C7-F345B446C2E8}" dt="2022-06-10T12:13:48.391" v="9696" actId="1076"/>
          <ac:picMkLst>
            <pc:docMk/>
            <pc:sldMk cId="1226800854" sldId="317"/>
            <ac:picMk id="11" creationId="{7DEB4065-DED2-4058-B97C-CB25DE871759}"/>
          </ac:picMkLst>
        </pc:picChg>
        <pc:picChg chg="add del mod">
          <ac:chgData name="Matlovič Pavol" userId="4c4a6304-073f-4069-b71d-78634eb7394b" providerId="ADAL" clId="{0E02C574-DA63-4906-B1C7-F345B446C2E8}" dt="2022-06-10T12:18:11.060" v="9766" actId="478"/>
          <ac:picMkLst>
            <pc:docMk/>
            <pc:sldMk cId="1226800854" sldId="317"/>
            <ac:picMk id="15" creationId="{0463A417-9C11-48A4-B198-EB7EDA15B196}"/>
          </ac:picMkLst>
        </pc:picChg>
        <pc:picChg chg="add mod">
          <ac:chgData name="Matlovič Pavol" userId="4c4a6304-073f-4069-b71d-78634eb7394b" providerId="ADAL" clId="{0E02C574-DA63-4906-B1C7-F345B446C2E8}" dt="2022-06-10T12:18:45.988" v="9776"/>
          <ac:picMkLst>
            <pc:docMk/>
            <pc:sldMk cId="1226800854" sldId="317"/>
            <ac:picMk id="17" creationId="{D4DD38BF-42A4-4A24-A890-B5BD5986F34B}"/>
          </ac:picMkLst>
        </pc:picChg>
        <pc:cxnChg chg="add del mod">
          <ac:chgData name="Matlovič Pavol" userId="4c4a6304-073f-4069-b71d-78634eb7394b" providerId="ADAL" clId="{0E02C574-DA63-4906-B1C7-F345B446C2E8}" dt="2022-06-10T09:23:38.553" v="8664"/>
          <ac:cxnSpMkLst>
            <pc:docMk/>
            <pc:sldMk cId="1226800854" sldId="317"/>
            <ac:cxnSpMk id="13" creationId="{A75A485C-D660-44D9-82BF-40C41EB4CB2C}"/>
          </ac:cxnSpMkLst>
        </pc:cxnChg>
      </pc:sldChg>
      <pc:sldChg chg="addSp delSp modSp add del mod">
        <pc:chgData name="Matlovič Pavol" userId="4c4a6304-073f-4069-b71d-78634eb7394b" providerId="ADAL" clId="{0E02C574-DA63-4906-B1C7-F345B446C2E8}" dt="2022-06-15T12:47:30.520" v="13048" actId="20577"/>
        <pc:sldMkLst>
          <pc:docMk/>
          <pc:sldMk cId="103860780" sldId="318"/>
        </pc:sldMkLst>
        <pc:spChg chg="del mod">
          <ac:chgData name="Matlovič Pavol" userId="4c4a6304-073f-4069-b71d-78634eb7394b" providerId="ADAL" clId="{0E02C574-DA63-4906-B1C7-F345B446C2E8}" dt="2022-06-10T12:18:38.862" v="9772" actId="478"/>
          <ac:spMkLst>
            <pc:docMk/>
            <pc:sldMk cId="103860780" sldId="318"/>
            <ac:spMk id="5" creationId="{2A9A6A90-A252-4A5B-9AF8-CA9438DE805D}"/>
          </ac:spMkLst>
        </pc:spChg>
        <pc:spChg chg="add del mod">
          <ac:chgData name="Matlovič Pavol" userId="4c4a6304-073f-4069-b71d-78634eb7394b" providerId="ADAL" clId="{0E02C574-DA63-4906-B1C7-F345B446C2E8}" dt="2022-06-10T09:45:46.905" v="8679"/>
          <ac:spMkLst>
            <pc:docMk/>
            <pc:sldMk cId="103860780" sldId="318"/>
            <ac:spMk id="10" creationId="{40A25132-4B03-44E5-8A2B-2FAB769F216F}"/>
          </ac:spMkLst>
        </pc:spChg>
        <pc:spChg chg="add mod">
          <ac:chgData name="Matlovič Pavol" userId="4c4a6304-073f-4069-b71d-78634eb7394b" providerId="ADAL" clId="{0E02C574-DA63-4906-B1C7-F345B446C2E8}" dt="2022-06-10T13:24:08.310" v="11120" actId="20577"/>
          <ac:spMkLst>
            <pc:docMk/>
            <pc:sldMk cId="103860780" sldId="318"/>
            <ac:spMk id="11" creationId="{C5D77F95-6C35-4A71-B3AF-C388DDB5BC81}"/>
          </ac:spMkLst>
        </pc:spChg>
        <pc:spChg chg="mod">
          <ac:chgData name="Matlovič Pavol" userId="4c4a6304-073f-4069-b71d-78634eb7394b" providerId="ADAL" clId="{0E02C574-DA63-4906-B1C7-F345B446C2E8}" dt="2022-06-15T12:47:30.520" v="13048" actId="20577"/>
          <ac:spMkLst>
            <pc:docMk/>
            <pc:sldMk cId="103860780" sldId="318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2:18:52.638" v="9779"/>
          <ac:spMkLst>
            <pc:docMk/>
            <pc:sldMk cId="103860780" sldId="318"/>
            <ac:spMk id="14" creationId="{5A9DAAAA-E0BF-4008-965A-FC6F22CCB1AC}"/>
          </ac:spMkLst>
        </pc:spChg>
        <pc:picChg chg="del">
          <ac:chgData name="Matlovič Pavol" userId="4c4a6304-073f-4069-b71d-78634eb7394b" providerId="ADAL" clId="{0E02C574-DA63-4906-B1C7-F345B446C2E8}" dt="2022-06-10T09:45:21.255" v="8673" actId="478"/>
          <ac:picMkLst>
            <pc:docMk/>
            <pc:sldMk cId="103860780" sldId="318"/>
            <ac:picMk id="6" creationId="{CDFA677D-7C01-4A62-AAB6-23F9C6AE0691}"/>
          </ac:picMkLst>
        </pc:picChg>
        <pc:picChg chg="del">
          <ac:chgData name="Matlovič Pavol" userId="4c4a6304-073f-4069-b71d-78634eb7394b" providerId="ADAL" clId="{0E02C574-DA63-4906-B1C7-F345B446C2E8}" dt="2022-06-10T12:18:40.997" v="9774" actId="478"/>
          <ac:picMkLst>
            <pc:docMk/>
            <pc:sldMk cId="103860780" sldId="318"/>
            <ac:picMk id="7" creationId="{49BA2DCF-A7E2-4CC4-9F3D-F4DFAA477F27}"/>
          </ac:picMkLst>
        </pc:picChg>
        <pc:picChg chg="del">
          <ac:chgData name="Matlovič Pavol" userId="4c4a6304-073f-4069-b71d-78634eb7394b" providerId="ADAL" clId="{0E02C574-DA63-4906-B1C7-F345B446C2E8}" dt="2022-06-10T09:45:20.713" v="8672" actId="478"/>
          <ac:picMkLst>
            <pc:docMk/>
            <pc:sldMk cId="103860780" sldId="318"/>
            <ac:picMk id="8" creationId="{9A9D114B-0E50-4236-8E70-6CE81DA08FC3}"/>
          </ac:picMkLst>
        </pc:picChg>
        <pc:picChg chg="add mod">
          <ac:chgData name="Matlovič Pavol" userId="4c4a6304-073f-4069-b71d-78634eb7394b" providerId="ADAL" clId="{0E02C574-DA63-4906-B1C7-F345B446C2E8}" dt="2022-06-10T12:18:48.676" v="9778"/>
          <ac:picMkLst>
            <pc:docMk/>
            <pc:sldMk cId="103860780" sldId="318"/>
            <ac:picMk id="13" creationId="{6EB61990-E361-4CFD-8249-4F126320C86B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3T10:45:52.992" v="11958" actId="1076"/>
        <pc:sldMkLst>
          <pc:docMk/>
          <pc:sldMk cId="3645537952" sldId="319"/>
        </pc:sldMkLst>
        <pc:spChg chg="add mod">
          <ac:chgData name="Matlovič Pavol" userId="4c4a6304-073f-4069-b71d-78634eb7394b" providerId="ADAL" clId="{0E02C574-DA63-4906-B1C7-F345B446C2E8}" dt="2022-06-10T10:02:06.786" v="8852" actId="1076"/>
          <ac:spMkLst>
            <pc:docMk/>
            <pc:sldMk cId="3645537952" sldId="319"/>
            <ac:spMk id="2" creationId="{A92F7EDB-5777-4B7B-85A0-3A14387CE570}"/>
          </ac:spMkLst>
        </pc:spChg>
        <pc:spChg chg="del mod">
          <ac:chgData name="Matlovič Pavol" userId="4c4a6304-073f-4069-b71d-78634eb7394b" providerId="ADAL" clId="{0E02C574-DA63-4906-B1C7-F345B446C2E8}" dt="2022-06-10T12:23:09.669" v="10101" actId="478"/>
          <ac:spMkLst>
            <pc:docMk/>
            <pc:sldMk cId="3645537952" sldId="319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3T10:45:52.992" v="11958" actId="1076"/>
          <ac:spMkLst>
            <pc:docMk/>
            <pc:sldMk cId="3645537952" sldId="319"/>
            <ac:spMk id="10" creationId="{A6478A7C-B97E-41A1-8DF1-F874DFA6BF42}"/>
          </ac:spMkLst>
        </pc:spChg>
        <pc:spChg chg="add mod">
          <ac:chgData name="Matlovič Pavol" userId="4c4a6304-073f-4069-b71d-78634eb7394b" providerId="ADAL" clId="{0E02C574-DA63-4906-B1C7-F345B446C2E8}" dt="2022-06-10T10:03:29.242" v="8939" actId="14100"/>
          <ac:spMkLst>
            <pc:docMk/>
            <pc:sldMk cId="3645537952" sldId="319"/>
            <ac:spMk id="11" creationId="{C52A9FEF-E7DD-40C5-844A-87FFA29686A7}"/>
          </ac:spMkLst>
        </pc:spChg>
        <pc:spChg chg="add del mod">
          <ac:chgData name="Matlovič Pavol" userId="4c4a6304-073f-4069-b71d-78634eb7394b" providerId="ADAL" clId="{0E02C574-DA63-4906-B1C7-F345B446C2E8}" dt="2022-06-10T12:26:53.938" v="10280" actId="47"/>
          <ac:spMkLst>
            <pc:docMk/>
            <pc:sldMk cId="3645537952" sldId="319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3T10:42:42.326" v="11956" actId="1076"/>
          <ac:spMkLst>
            <pc:docMk/>
            <pc:sldMk cId="3645537952" sldId="319"/>
            <ac:spMk id="13" creationId="{78D50D78-6FCE-4FE6-9285-3BB96F729E54}"/>
          </ac:spMkLst>
        </pc:spChg>
        <pc:spChg chg="add mod">
          <ac:chgData name="Matlovič Pavol" userId="4c4a6304-073f-4069-b71d-78634eb7394b" providerId="ADAL" clId="{0E02C574-DA63-4906-B1C7-F345B446C2E8}" dt="2022-06-10T10:03:43.088" v="8943" actId="1076"/>
          <ac:spMkLst>
            <pc:docMk/>
            <pc:sldMk cId="3645537952" sldId="319"/>
            <ac:spMk id="14" creationId="{A527C9AE-8832-41AE-9E1D-5C733C83C531}"/>
          </ac:spMkLst>
        </pc:spChg>
        <pc:spChg chg="add mod">
          <ac:chgData name="Matlovič Pavol" userId="4c4a6304-073f-4069-b71d-78634eb7394b" providerId="ADAL" clId="{0E02C574-DA63-4906-B1C7-F345B446C2E8}" dt="2022-06-13T10:42:31.511" v="11953" actId="14100"/>
          <ac:spMkLst>
            <pc:docMk/>
            <pc:sldMk cId="3645537952" sldId="319"/>
            <ac:spMk id="15" creationId="{09C0862F-08BE-41E6-8367-DCB0D9226F51}"/>
          </ac:spMkLst>
        </pc:spChg>
        <pc:spChg chg="add mod">
          <ac:chgData name="Matlovič Pavol" userId="4c4a6304-073f-4069-b71d-78634eb7394b" providerId="ADAL" clId="{0E02C574-DA63-4906-B1C7-F345B446C2E8}" dt="2022-06-10T13:23:59.817" v="11119" actId="20577"/>
          <ac:spMkLst>
            <pc:docMk/>
            <pc:sldMk cId="3645537952" sldId="319"/>
            <ac:spMk id="16" creationId="{05BB2BB6-6230-42A2-945F-0CF28F11711A}"/>
          </ac:spMkLst>
        </pc:spChg>
        <pc:spChg chg="add mod">
          <ac:chgData name="Matlovič Pavol" userId="4c4a6304-073f-4069-b71d-78634eb7394b" providerId="ADAL" clId="{0E02C574-DA63-4906-B1C7-F345B446C2E8}" dt="2022-06-10T12:38:04.910" v="10391" actId="14100"/>
          <ac:spMkLst>
            <pc:docMk/>
            <pc:sldMk cId="3645537952" sldId="319"/>
            <ac:spMk id="18" creationId="{8CE422EE-C47A-4450-831B-AD73C96B4B43}"/>
          </ac:spMkLst>
        </pc:spChg>
        <pc:picChg chg="add mod">
          <ac:chgData name="Matlovič Pavol" userId="4c4a6304-073f-4069-b71d-78634eb7394b" providerId="ADAL" clId="{0E02C574-DA63-4906-B1C7-F345B446C2E8}" dt="2022-06-10T10:09:36.830" v="9013" actId="1076"/>
          <ac:picMkLst>
            <pc:docMk/>
            <pc:sldMk cId="3645537952" sldId="319"/>
            <ac:picMk id="4" creationId="{A1EFE7FD-147B-40D1-8ACC-46B73E75D913}"/>
          </ac:picMkLst>
        </pc:picChg>
        <pc:picChg chg="add del mod">
          <ac:chgData name="Matlovič Pavol" userId="4c4a6304-073f-4069-b71d-78634eb7394b" providerId="ADAL" clId="{0E02C574-DA63-4906-B1C7-F345B446C2E8}" dt="2022-06-10T10:09:31.598" v="9012" actId="478"/>
          <ac:picMkLst>
            <pc:docMk/>
            <pc:sldMk cId="3645537952" sldId="319"/>
            <ac:picMk id="6" creationId="{27BE801B-25F5-4066-897E-A7FD64DB763F}"/>
          </ac:picMkLst>
        </pc:picChg>
        <pc:picChg chg="del">
          <ac:chgData name="Matlovič Pavol" userId="4c4a6304-073f-4069-b71d-78634eb7394b" providerId="ADAL" clId="{0E02C574-DA63-4906-B1C7-F345B446C2E8}" dt="2022-06-10T12:23:10.343" v="10102" actId="478"/>
          <ac:picMkLst>
            <pc:docMk/>
            <pc:sldMk cId="3645537952" sldId="319"/>
            <ac:picMk id="7" creationId="{49BA2DCF-A7E2-4CC4-9F3D-F4DFAA477F27}"/>
          </ac:picMkLst>
        </pc:picChg>
        <pc:picChg chg="add del mod">
          <ac:chgData name="Matlovič Pavol" userId="4c4a6304-073f-4069-b71d-78634eb7394b" providerId="ADAL" clId="{0E02C574-DA63-4906-B1C7-F345B446C2E8}" dt="2022-06-10T09:59:22.586" v="8809" actId="478"/>
          <ac:picMkLst>
            <pc:docMk/>
            <pc:sldMk cId="3645537952" sldId="319"/>
            <ac:picMk id="8" creationId="{7D3193BE-7690-438D-962C-1865BF31BFB5}"/>
          </ac:picMkLst>
        </pc:picChg>
        <pc:picChg chg="add mod">
          <ac:chgData name="Matlovič Pavol" userId="4c4a6304-073f-4069-b71d-78634eb7394b" providerId="ADAL" clId="{0E02C574-DA63-4906-B1C7-F345B446C2E8}" dt="2022-06-10T12:23:45.266" v="10118" actId="1035"/>
          <ac:picMkLst>
            <pc:docMk/>
            <pc:sldMk cId="3645537952" sldId="319"/>
            <ac:picMk id="17" creationId="{420673E4-E2C3-4FCE-96C4-8A46BA9680E4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4T11:25:55.886" v="12113" actId="790"/>
        <pc:sldMkLst>
          <pc:docMk/>
          <pc:sldMk cId="4026812880" sldId="320"/>
        </pc:sldMkLst>
        <pc:spChg chg="del mod">
          <ac:chgData name="Matlovič Pavol" userId="4c4a6304-073f-4069-b71d-78634eb7394b" providerId="ADAL" clId="{0E02C574-DA63-4906-B1C7-F345B446C2E8}" dt="2022-06-10T12:23:20.497" v="10107" actId="478"/>
          <ac:spMkLst>
            <pc:docMk/>
            <pc:sldMk cId="4026812880" sldId="320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4T11:25:55.886" v="12113" actId="790"/>
          <ac:spMkLst>
            <pc:docMk/>
            <pc:sldMk cId="4026812880" sldId="320"/>
            <ac:spMk id="11" creationId="{9D7FC113-8267-4880-9912-814E9707BA64}"/>
          </ac:spMkLst>
        </pc:spChg>
        <pc:spChg chg="del mod">
          <ac:chgData name="Matlovič Pavol" userId="4c4a6304-073f-4069-b71d-78634eb7394b" providerId="ADAL" clId="{0E02C574-DA63-4906-B1C7-F345B446C2E8}" dt="2022-06-10T12:27:03.329" v="10286"/>
          <ac:spMkLst>
            <pc:docMk/>
            <pc:sldMk cId="4026812880" sldId="320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3:23:40.378" v="11115" actId="20577"/>
          <ac:spMkLst>
            <pc:docMk/>
            <pc:sldMk cId="4026812880" sldId="320"/>
            <ac:spMk id="13" creationId="{6E4BE517-2EA2-4A5A-AF94-B6BAA83241EC}"/>
          </ac:spMkLst>
        </pc:spChg>
        <pc:spChg chg="add mod">
          <ac:chgData name="Matlovič Pavol" userId="4c4a6304-073f-4069-b71d-78634eb7394b" providerId="ADAL" clId="{0E02C574-DA63-4906-B1C7-F345B446C2E8}" dt="2022-06-13T10:54:13.678" v="11964" actId="20577"/>
          <ac:spMkLst>
            <pc:docMk/>
            <pc:sldMk cId="4026812880" sldId="320"/>
            <ac:spMk id="15" creationId="{53158365-519D-4A35-B426-118F1C7DEB00}"/>
          </ac:spMkLst>
        </pc:spChg>
        <pc:picChg chg="add del mod">
          <ac:chgData name="Matlovič Pavol" userId="4c4a6304-073f-4069-b71d-78634eb7394b" providerId="ADAL" clId="{0E02C574-DA63-4906-B1C7-F345B446C2E8}" dt="2022-06-10T10:11:39.326" v="9029" actId="478"/>
          <ac:picMkLst>
            <pc:docMk/>
            <pc:sldMk cId="4026812880" sldId="320"/>
            <ac:picMk id="3" creationId="{7C3E3AE7-4A6B-4DA6-8041-E7C9910712FC}"/>
          </ac:picMkLst>
        </pc:picChg>
        <pc:picChg chg="del">
          <ac:chgData name="Matlovič Pavol" userId="4c4a6304-073f-4069-b71d-78634eb7394b" providerId="ADAL" clId="{0E02C574-DA63-4906-B1C7-F345B446C2E8}" dt="2022-06-10T09:59:13.660" v="8805" actId="478"/>
          <ac:picMkLst>
            <pc:docMk/>
            <pc:sldMk cId="4026812880" sldId="320"/>
            <ac:picMk id="6" creationId="{27BE801B-25F5-4066-897E-A7FD64DB763F}"/>
          </ac:picMkLst>
        </pc:picChg>
        <pc:picChg chg="del">
          <ac:chgData name="Matlovič Pavol" userId="4c4a6304-073f-4069-b71d-78634eb7394b" providerId="ADAL" clId="{0E02C574-DA63-4906-B1C7-F345B446C2E8}" dt="2022-06-10T12:23:22.019" v="10108" actId="478"/>
          <ac:picMkLst>
            <pc:docMk/>
            <pc:sldMk cId="4026812880" sldId="320"/>
            <ac:picMk id="7" creationId="{49BA2DCF-A7E2-4CC4-9F3D-F4DFAA477F27}"/>
          </ac:picMkLst>
        </pc:picChg>
        <pc:picChg chg="del mod">
          <ac:chgData name="Matlovič Pavol" userId="4c4a6304-073f-4069-b71d-78634eb7394b" providerId="ADAL" clId="{0E02C574-DA63-4906-B1C7-F345B446C2E8}" dt="2022-06-10T10:10:15.883" v="9019" actId="478"/>
          <ac:picMkLst>
            <pc:docMk/>
            <pc:sldMk cId="4026812880" sldId="320"/>
            <ac:picMk id="8" creationId="{7D3193BE-7690-438D-962C-1865BF31BFB5}"/>
          </ac:picMkLst>
        </pc:picChg>
        <pc:picChg chg="add mod">
          <ac:chgData name="Matlovič Pavol" userId="4c4a6304-073f-4069-b71d-78634eb7394b" providerId="ADAL" clId="{0E02C574-DA63-4906-B1C7-F345B446C2E8}" dt="2022-06-13T10:53:57.320" v="11963" actId="1076"/>
          <ac:picMkLst>
            <pc:docMk/>
            <pc:sldMk cId="4026812880" sldId="320"/>
            <ac:picMk id="10" creationId="{353EE4E5-E00B-49EA-9DFA-39F6EA020697}"/>
          </ac:picMkLst>
        </pc:picChg>
        <pc:picChg chg="add mod">
          <ac:chgData name="Matlovič Pavol" userId="4c4a6304-073f-4069-b71d-78634eb7394b" providerId="ADAL" clId="{0E02C574-DA63-4906-B1C7-F345B446C2E8}" dt="2022-06-10T12:23:47.994" v="10120"/>
          <ac:picMkLst>
            <pc:docMk/>
            <pc:sldMk cId="4026812880" sldId="320"/>
            <ac:picMk id="14" creationId="{4C7A7C85-F09E-4610-9B8D-E634E72CEE06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3T10:46:21.614" v="11960" actId="1076"/>
        <pc:sldMkLst>
          <pc:docMk/>
          <pc:sldMk cId="3724009361" sldId="321"/>
        </pc:sldMkLst>
        <pc:spChg chg="mod">
          <ac:chgData name="Matlovič Pavol" userId="4c4a6304-073f-4069-b71d-78634eb7394b" providerId="ADAL" clId="{0E02C574-DA63-4906-B1C7-F345B446C2E8}" dt="2022-06-10T10:12:40.941" v="9031" actId="14100"/>
          <ac:spMkLst>
            <pc:docMk/>
            <pc:sldMk cId="3724009361" sldId="321"/>
            <ac:spMk id="2" creationId="{A92F7EDB-5777-4B7B-85A0-3A14387CE570}"/>
          </ac:spMkLst>
        </pc:spChg>
        <pc:spChg chg="del mod">
          <ac:chgData name="Matlovič Pavol" userId="4c4a6304-073f-4069-b71d-78634eb7394b" providerId="ADAL" clId="{0E02C574-DA63-4906-B1C7-F345B446C2E8}" dt="2022-06-10T12:23:13.406" v="10104" actId="478"/>
          <ac:spMkLst>
            <pc:docMk/>
            <pc:sldMk cId="3724009361" sldId="321"/>
            <ac:spMk id="5" creationId="{2A9A6A90-A252-4A5B-9AF8-CA9438DE805D}"/>
          </ac:spMkLst>
        </pc:spChg>
        <pc:spChg chg="mod">
          <ac:chgData name="Matlovič Pavol" userId="4c4a6304-073f-4069-b71d-78634eb7394b" providerId="ADAL" clId="{0E02C574-DA63-4906-B1C7-F345B446C2E8}" dt="2022-06-13T10:46:21.614" v="11960" actId="1076"/>
          <ac:spMkLst>
            <pc:docMk/>
            <pc:sldMk cId="3724009361" sldId="321"/>
            <ac:spMk id="10" creationId="{A6478A7C-B97E-41A1-8DF1-F874DFA6BF42}"/>
          </ac:spMkLst>
        </pc:spChg>
        <pc:spChg chg="del mod">
          <ac:chgData name="Matlovič Pavol" userId="4c4a6304-073f-4069-b71d-78634eb7394b" providerId="ADAL" clId="{0E02C574-DA63-4906-B1C7-F345B446C2E8}" dt="2022-06-10T10:27:58.732" v="9292" actId="478"/>
          <ac:spMkLst>
            <pc:docMk/>
            <pc:sldMk cId="3724009361" sldId="321"/>
            <ac:spMk id="11" creationId="{C52A9FEF-E7DD-40C5-844A-87FFA29686A7}"/>
          </ac:spMkLst>
        </pc:spChg>
        <pc:spChg chg="del mod">
          <ac:chgData name="Matlovič Pavol" userId="4c4a6304-073f-4069-b71d-78634eb7394b" providerId="ADAL" clId="{0E02C574-DA63-4906-B1C7-F345B446C2E8}" dt="2022-06-10T12:24:40.594" v="10177" actId="478"/>
          <ac:spMkLst>
            <pc:docMk/>
            <pc:sldMk cId="3724009361" sldId="321"/>
            <ac:spMk id="12" creationId="{DECA7A8A-3462-4409-A125-57BC86CB06C4}"/>
          </ac:spMkLst>
        </pc:spChg>
        <pc:spChg chg="del mod">
          <ac:chgData name="Matlovič Pavol" userId="4c4a6304-073f-4069-b71d-78634eb7394b" providerId="ADAL" clId="{0E02C574-DA63-4906-B1C7-F345B446C2E8}" dt="2022-06-10T10:15:49.844" v="9071" actId="478"/>
          <ac:spMkLst>
            <pc:docMk/>
            <pc:sldMk cId="3724009361" sldId="321"/>
            <ac:spMk id="13" creationId="{78D50D78-6FCE-4FE6-9285-3BB96F729E54}"/>
          </ac:spMkLst>
        </pc:spChg>
        <pc:spChg chg="del mod">
          <ac:chgData name="Matlovič Pavol" userId="4c4a6304-073f-4069-b71d-78634eb7394b" providerId="ADAL" clId="{0E02C574-DA63-4906-B1C7-F345B446C2E8}" dt="2022-06-10T10:15:47.474" v="9069" actId="478"/>
          <ac:spMkLst>
            <pc:docMk/>
            <pc:sldMk cId="3724009361" sldId="321"/>
            <ac:spMk id="14" creationId="{A527C9AE-8832-41AE-9E1D-5C733C83C531}"/>
          </ac:spMkLst>
        </pc:spChg>
        <pc:spChg chg="del">
          <ac:chgData name="Matlovič Pavol" userId="4c4a6304-073f-4069-b71d-78634eb7394b" providerId="ADAL" clId="{0E02C574-DA63-4906-B1C7-F345B446C2E8}" dt="2022-06-10T10:15:48.760" v="9070" actId="478"/>
          <ac:spMkLst>
            <pc:docMk/>
            <pc:sldMk cId="3724009361" sldId="321"/>
            <ac:spMk id="15" creationId="{09C0862F-08BE-41E6-8367-DCB0D9226F51}"/>
          </ac:spMkLst>
        </pc:spChg>
        <pc:spChg chg="add mod">
          <ac:chgData name="Matlovič Pavol" userId="4c4a6304-073f-4069-b71d-78634eb7394b" providerId="ADAL" clId="{0E02C574-DA63-4906-B1C7-F345B446C2E8}" dt="2022-06-10T13:23:43.903" v="11116" actId="20577"/>
          <ac:spMkLst>
            <pc:docMk/>
            <pc:sldMk cId="3724009361" sldId="321"/>
            <ac:spMk id="18" creationId="{1D3480AB-B1A9-4454-BB14-046DB3733ABB}"/>
          </ac:spMkLst>
        </pc:spChg>
        <pc:spChg chg="add mod">
          <ac:chgData name="Matlovič Pavol" userId="4c4a6304-073f-4069-b71d-78634eb7394b" providerId="ADAL" clId="{0E02C574-DA63-4906-B1C7-F345B446C2E8}" dt="2022-06-10T12:26:22.277" v="10274"/>
          <ac:spMkLst>
            <pc:docMk/>
            <pc:sldMk cId="3724009361" sldId="321"/>
            <ac:spMk id="20" creationId="{74D28617-9112-4841-9300-923E0D5832EC}"/>
          </ac:spMkLst>
        </pc:spChg>
        <pc:spChg chg="add del mod">
          <ac:chgData name="Matlovič Pavol" userId="4c4a6304-073f-4069-b71d-78634eb7394b" providerId="ADAL" clId="{0E02C574-DA63-4906-B1C7-F345B446C2E8}" dt="2022-06-10T12:26:24.738" v="10275" actId="478"/>
          <ac:spMkLst>
            <pc:docMk/>
            <pc:sldMk cId="3724009361" sldId="321"/>
            <ac:spMk id="21" creationId="{E596FB6D-0450-43E9-ACEA-F95CD4194DA4}"/>
          </ac:spMkLst>
        </pc:spChg>
        <pc:picChg chg="del">
          <ac:chgData name="Matlovič Pavol" userId="4c4a6304-073f-4069-b71d-78634eb7394b" providerId="ADAL" clId="{0E02C574-DA63-4906-B1C7-F345B446C2E8}" dt="2022-06-10T10:10:22.532" v="9022" actId="478"/>
          <ac:picMkLst>
            <pc:docMk/>
            <pc:sldMk cId="3724009361" sldId="321"/>
            <ac:picMk id="4" creationId="{A1EFE7FD-147B-40D1-8ACC-46B73E75D913}"/>
          </ac:picMkLst>
        </pc:picChg>
        <pc:picChg chg="del">
          <ac:chgData name="Matlovič Pavol" userId="4c4a6304-073f-4069-b71d-78634eb7394b" providerId="ADAL" clId="{0E02C574-DA63-4906-B1C7-F345B446C2E8}" dt="2022-06-10T12:23:12.147" v="10103" actId="478"/>
          <ac:picMkLst>
            <pc:docMk/>
            <pc:sldMk cId="3724009361" sldId="321"/>
            <ac:picMk id="7" creationId="{49BA2DCF-A7E2-4CC4-9F3D-F4DFAA477F27}"/>
          </ac:picMkLst>
        </pc:picChg>
        <pc:picChg chg="add mod">
          <ac:chgData name="Matlovič Pavol" userId="4c4a6304-073f-4069-b71d-78634eb7394b" providerId="ADAL" clId="{0E02C574-DA63-4906-B1C7-F345B446C2E8}" dt="2022-06-10T10:10:52.688" v="9027" actId="1076"/>
          <ac:picMkLst>
            <pc:docMk/>
            <pc:sldMk cId="3724009361" sldId="321"/>
            <ac:picMk id="16" creationId="{9708E73E-146E-4436-9365-006324A3D4FF}"/>
          </ac:picMkLst>
        </pc:picChg>
        <pc:picChg chg="add del mod">
          <ac:chgData name="Matlovič Pavol" userId="4c4a6304-073f-4069-b71d-78634eb7394b" providerId="ADAL" clId="{0E02C574-DA63-4906-B1C7-F345B446C2E8}" dt="2022-06-10T10:10:53.659" v="9028" actId="478"/>
          <ac:picMkLst>
            <pc:docMk/>
            <pc:sldMk cId="3724009361" sldId="321"/>
            <ac:picMk id="17" creationId="{B553C2B5-BE7A-4E97-96F6-C4EAD47684F0}"/>
          </ac:picMkLst>
        </pc:picChg>
        <pc:picChg chg="add mod">
          <ac:chgData name="Matlovič Pavol" userId="4c4a6304-073f-4069-b71d-78634eb7394b" providerId="ADAL" clId="{0E02C574-DA63-4906-B1C7-F345B446C2E8}" dt="2022-06-10T12:23:46.713" v="10119"/>
          <ac:picMkLst>
            <pc:docMk/>
            <pc:sldMk cId="3724009361" sldId="321"/>
            <ac:picMk id="19" creationId="{491AEC88-8484-4B74-B655-31A7E1350AD8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3T10:55:48.284" v="11966" actId="14100"/>
        <pc:sldMkLst>
          <pc:docMk/>
          <pc:sldMk cId="2719973221" sldId="322"/>
        </pc:sldMkLst>
        <pc:spChg chg="del">
          <ac:chgData name="Matlovič Pavol" userId="4c4a6304-073f-4069-b71d-78634eb7394b" providerId="ADAL" clId="{0E02C574-DA63-4906-B1C7-F345B446C2E8}" dt="2022-06-10T12:23:29.215" v="10111" actId="478"/>
          <ac:spMkLst>
            <pc:docMk/>
            <pc:sldMk cId="2719973221" sldId="322"/>
            <ac:spMk id="5" creationId="{2A9A6A90-A252-4A5B-9AF8-CA9438DE805D}"/>
          </ac:spMkLst>
        </pc:spChg>
        <pc:spChg chg="add mod">
          <ac:chgData name="Matlovič Pavol" userId="4c4a6304-073f-4069-b71d-78634eb7394b" providerId="ADAL" clId="{0E02C574-DA63-4906-B1C7-F345B446C2E8}" dt="2022-06-10T13:23:37.829" v="11114" actId="20577"/>
          <ac:spMkLst>
            <pc:docMk/>
            <pc:sldMk cId="2719973221" sldId="322"/>
            <ac:spMk id="8" creationId="{EA4BC915-D909-4FDD-B284-E74888DC8B17}"/>
          </ac:spMkLst>
        </pc:spChg>
        <pc:spChg chg="del mod">
          <ac:chgData name="Matlovič Pavol" userId="4c4a6304-073f-4069-b71d-78634eb7394b" providerId="ADAL" clId="{0E02C574-DA63-4906-B1C7-F345B446C2E8}" dt="2022-06-10T10:27:14.576" v="9259" actId="478"/>
          <ac:spMkLst>
            <pc:docMk/>
            <pc:sldMk cId="2719973221" sldId="322"/>
            <ac:spMk id="11" creationId="{9D7FC113-8267-4880-9912-814E9707BA64}"/>
          </ac:spMkLst>
        </pc:spChg>
        <pc:spChg chg="mod">
          <ac:chgData name="Matlovič Pavol" userId="4c4a6304-073f-4069-b71d-78634eb7394b" providerId="ADAL" clId="{0E02C574-DA63-4906-B1C7-F345B446C2E8}" dt="2022-06-10T12:42:59.559" v="10516" actId="20577"/>
          <ac:spMkLst>
            <pc:docMk/>
            <pc:sldMk cId="2719973221" sldId="322"/>
            <ac:spMk id="12" creationId="{DECA7A8A-3462-4409-A125-57BC86CB06C4}"/>
          </ac:spMkLst>
        </pc:spChg>
        <pc:spChg chg="add mod">
          <ac:chgData name="Matlovič Pavol" userId="4c4a6304-073f-4069-b71d-78634eb7394b" providerId="ADAL" clId="{0E02C574-DA63-4906-B1C7-F345B446C2E8}" dt="2022-06-10T12:27:18.167" v="10303" actId="20577"/>
          <ac:spMkLst>
            <pc:docMk/>
            <pc:sldMk cId="2719973221" sldId="322"/>
            <ac:spMk id="14" creationId="{50C1D41D-BB64-423A-97AF-B1057899770D}"/>
          </ac:spMkLst>
        </pc:spChg>
        <pc:spChg chg="add del mod">
          <ac:chgData name="Matlovič Pavol" userId="4c4a6304-073f-4069-b71d-78634eb7394b" providerId="ADAL" clId="{0E02C574-DA63-4906-B1C7-F345B446C2E8}" dt="2022-06-10T12:43:38.432" v="10523" actId="478"/>
          <ac:spMkLst>
            <pc:docMk/>
            <pc:sldMk cId="2719973221" sldId="322"/>
            <ac:spMk id="17" creationId="{6268F3E0-7E33-4E66-BCE3-087EBA3CDD9F}"/>
          </ac:spMkLst>
        </pc:spChg>
        <pc:picChg chg="add del mod">
          <ac:chgData name="Matlovič Pavol" userId="4c4a6304-073f-4069-b71d-78634eb7394b" providerId="ADAL" clId="{0E02C574-DA63-4906-B1C7-F345B446C2E8}" dt="2022-06-10T12:41:28.314" v="10420" actId="478"/>
          <ac:picMkLst>
            <pc:docMk/>
            <pc:sldMk cId="2719973221" sldId="322"/>
            <ac:picMk id="3" creationId="{2168790E-6110-41FD-9BBB-C05D05C97E37}"/>
          </ac:picMkLst>
        </pc:picChg>
        <pc:picChg chg="add mod">
          <ac:chgData name="Matlovič Pavol" userId="4c4a6304-073f-4069-b71d-78634eb7394b" providerId="ADAL" clId="{0E02C574-DA63-4906-B1C7-F345B446C2E8}" dt="2022-06-10T12:43:09.209" v="10519" actId="1076"/>
          <ac:picMkLst>
            <pc:docMk/>
            <pc:sldMk cId="2719973221" sldId="322"/>
            <ac:picMk id="6" creationId="{E97739A7-D6D2-44CF-B847-53DF4E401FC3}"/>
          </ac:picMkLst>
        </pc:picChg>
        <pc:picChg chg="del">
          <ac:chgData name="Matlovič Pavol" userId="4c4a6304-073f-4069-b71d-78634eb7394b" providerId="ADAL" clId="{0E02C574-DA63-4906-B1C7-F345B446C2E8}" dt="2022-06-10T12:23:26.593" v="10109" actId="478"/>
          <ac:picMkLst>
            <pc:docMk/>
            <pc:sldMk cId="2719973221" sldId="322"/>
            <ac:picMk id="7" creationId="{49BA2DCF-A7E2-4CC4-9F3D-F4DFAA477F27}"/>
          </ac:picMkLst>
        </pc:picChg>
        <pc:picChg chg="del">
          <ac:chgData name="Matlovič Pavol" userId="4c4a6304-073f-4069-b71d-78634eb7394b" providerId="ADAL" clId="{0E02C574-DA63-4906-B1C7-F345B446C2E8}" dt="2022-06-10T10:26:57.005" v="9252" actId="478"/>
          <ac:picMkLst>
            <pc:docMk/>
            <pc:sldMk cId="2719973221" sldId="322"/>
            <ac:picMk id="10" creationId="{353EE4E5-E00B-49EA-9DFA-39F6EA020697}"/>
          </ac:picMkLst>
        </pc:picChg>
        <pc:picChg chg="add mod">
          <ac:chgData name="Matlovič Pavol" userId="4c4a6304-073f-4069-b71d-78634eb7394b" providerId="ADAL" clId="{0E02C574-DA63-4906-B1C7-F345B446C2E8}" dt="2022-06-10T12:23:49.275" v="10121"/>
          <ac:picMkLst>
            <pc:docMk/>
            <pc:sldMk cId="2719973221" sldId="322"/>
            <ac:picMk id="13" creationId="{8F498BCA-8332-4C3C-B886-5D992902DBDF}"/>
          </ac:picMkLst>
        </pc:picChg>
        <pc:picChg chg="add mod">
          <ac:chgData name="Matlovič Pavol" userId="4c4a6304-073f-4069-b71d-78634eb7394b" providerId="ADAL" clId="{0E02C574-DA63-4906-B1C7-F345B446C2E8}" dt="2022-06-13T10:55:48.284" v="11966" actId="14100"/>
          <ac:picMkLst>
            <pc:docMk/>
            <pc:sldMk cId="2719973221" sldId="322"/>
            <ac:picMk id="15" creationId="{C2CF5804-3EB5-4A77-85A8-CD102E715E60}"/>
          </ac:picMkLst>
        </pc:picChg>
        <pc:picChg chg="add del mod">
          <ac:chgData name="Matlovič Pavol" userId="4c4a6304-073f-4069-b71d-78634eb7394b" providerId="ADAL" clId="{0E02C574-DA63-4906-B1C7-F345B446C2E8}" dt="2022-06-10T12:40:56.024" v="10414" actId="478"/>
          <ac:picMkLst>
            <pc:docMk/>
            <pc:sldMk cId="2719973221" sldId="322"/>
            <ac:picMk id="16" creationId="{1CECE426-5740-4858-B229-07DB24D519E7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5T09:13:37.413" v="12590" actId="20577"/>
        <pc:sldMkLst>
          <pc:docMk/>
          <pc:sldMk cId="3897308469" sldId="323"/>
        </pc:sldMkLst>
        <pc:spChg chg="mod">
          <ac:chgData name="Matlovič Pavol" userId="4c4a6304-073f-4069-b71d-78634eb7394b" providerId="ADAL" clId="{0E02C574-DA63-4906-B1C7-F345B446C2E8}" dt="2022-06-10T13:23:22.075" v="11111" actId="20577"/>
          <ac:spMkLst>
            <pc:docMk/>
            <pc:sldMk cId="3897308469" sldId="323"/>
            <ac:spMk id="8" creationId="{EA4BC915-D909-4FDD-B284-E74888DC8B17}"/>
          </ac:spMkLst>
        </pc:spChg>
        <pc:spChg chg="add mod">
          <ac:chgData name="Matlovič Pavol" userId="4c4a6304-073f-4069-b71d-78634eb7394b" providerId="ADAL" clId="{0E02C574-DA63-4906-B1C7-F345B446C2E8}" dt="2022-06-13T10:57:10.678" v="11985" actId="1076"/>
          <ac:spMkLst>
            <pc:docMk/>
            <pc:sldMk cId="3897308469" sldId="323"/>
            <ac:spMk id="10" creationId="{07C1DC81-2A96-4834-94D7-EADB03CDC433}"/>
          </ac:spMkLst>
        </pc:spChg>
        <pc:spChg chg="add mod">
          <ac:chgData name="Matlovič Pavol" userId="4c4a6304-073f-4069-b71d-78634eb7394b" providerId="ADAL" clId="{0E02C574-DA63-4906-B1C7-F345B446C2E8}" dt="2022-06-13T10:57:13.669" v="11986" actId="1076"/>
          <ac:spMkLst>
            <pc:docMk/>
            <pc:sldMk cId="3897308469" sldId="323"/>
            <ac:spMk id="11" creationId="{1823121A-6ABF-474E-9D88-FDE83A308905}"/>
          </ac:spMkLst>
        </pc:spChg>
        <pc:spChg chg="mod">
          <ac:chgData name="Matlovič Pavol" userId="4c4a6304-073f-4069-b71d-78634eb7394b" providerId="ADAL" clId="{0E02C574-DA63-4906-B1C7-F345B446C2E8}" dt="2022-06-15T09:13:37.413" v="12590" actId="20577"/>
          <ac:spMkLst>
            <pc:docMk/>
            <pc:sldMk cId="3897308469" sldId="323"/>
            <ac:spMk id="12" creationId="{DECA7A8A-3462-4409-A125-57BC86CB06C4}"/>
          </ac:spMkLst>
        </pc:spChg>
        <pc:spChg chg="mod">
          <ac:chgData name="Matlovič Pavol" userId="4c4a6304-073f-4069-b71d-78634eb7394b" providerId="ADAL" clId="{0E02C574-DA63-4906-B1C7-F345B446C2E8}" dt="2022-06-10T13:23:18.340" v="11109" actId="14100"/>
          <ac:spMkLst>
            <pc:docMk/>
            <pc:sldMk cId="3897308469" sldId="323"/>
            <ac:spMk id="14" creationId="{50C1D41D-BB64-423A-97AF-B1057899770D}"/>
          </ac:spMkLst>
        </pc:spChg>
        <pc:picChg chg="del">
          <ac:chgData name="Matlovič Pavol" userId="4c4a6304-073f-4069-b71d-78634eb7394b" providerId="ADAL" clId="{0E02C574-DA63-4906-B1C7-F345B446C2E8}" dt="2022-06-10T12:52:14.566" v="10526" actId="478"/>
          <ac:picMkLst>
            <pc:docMk/>
            <pc:sldMk cId="3897308469" sldId="323"/>
            <ac:picMk id="6" creationId="{E97739A7-D6D2-44CF-B847-53DF4E401FC3}"/>
          </ac:picMkLst>
        </pc:picChg>
        <pc:picChg chg="del">
          <ac:chgData name="Matlovič Pavol" userId="4c4a6304-073f-4069-b71d-78634eb7394b" providerId="ADAL" clId="{0E02C574-DA63-4906-B1C7-F345B446C2E8}" dt="2022-06-10T12:52:14.184" v="10525" actId="478"/>
          <ac:picMkLst>
            <pc:docMk/>
            <pc:sldMk cId="3897308469" sldId="323"/>
            <ac:picMk id="15" creationId="{C2CF5804-3EB5-4A77-85A8-CD102E715E60}"/>
          </ac:picMkLst>
        </pc:picChg>
      </pc:sldChg>
      <pc:sldChg chg="addSp delSp modSp add mod">
        <pc:chgData name="Matlovič Pavol" userId="4c4a6304-073f-4069-b71d-78634eb7394b" providerId="ADAL" clId="{0E02C574-DA63-4906-B1C7-F345B446C2E8}" dt="2022-06-15T09:15:26.348" v="12631" actId="20577"/>
        <pc:sldMkLst>
          <pc:docMk/>
          <pc:sldMk cId="668635394" sldId="324"/>
        </pc:sldMkLst>
        <pc:spChg chg="mod">
          <ac:chgData name="Matlovič Pavol" userId="4c4a6304-073f-4069-b71d-78634eb7394b" providerId="ADAL" clId="{0E02C574-DA63-4906-B1C7-F345B446C2E8}" dt="2022-06-10T13:23:30.941" v="11113" actId="20577"/>
          <ac:spMkLst>
            <pc:docMk/>
            <pc:sldMk cId="668635394" sldId="324"/>
            <ac:spMk id="8" creationId="{EA4BC915-D909-4FDD-B284-E74888DC8B17}"/>
          </ac:spMkLst>
        </pc:spChg>
        <pc:spChg chg="del">
          <ac:chgData name="Matlovič Pavol" userId="4c4a6304-073f-4069-b71d-78634eb7394b" providerId="ADAL" clId="{0E02C574-DA63-4906-B1C7-F345B446C2E8}" dt="2022-06-10T13:15:27.882" v="10846" actId="478"/>
          <ac:spMkLst>
            <pc:docMk/>
            <pc:sldMk cId="668635394" sldId="324"/>
            <ac:spMk id="10" creationId="{07C1DC81-2A96-4834-94D7-EADB03CDC433}"/>
          </ac:spMkLst>
        </pc:spChg>
        <pc:spChg chg="del">
          <ac:chgData name="Matlovič Pavol" userId="4c4a6304-073f-4069-b71d-78634eb7394b" providerId="ADAL" clId="{0E02C574-DA63-4906-B1C7-F345B446C2E8}" dt="2022-06-10T13:15:42.370" v="10849" actId="478"/>
          <ac:spMkLst>
            <pc:docMk/>
            <pc:sldMk cId="668635394" sldId="324"/>
            <ac:spMk id="11" creationId="{1823121A-6ABF-474E-9D88-FDE83A308905}"/>
          </ac:spMkLst>
        </pc:spChg>
        <pc:spChg chg="mod">
          <ac:chgData name="Matlovič Pavol" userId="4c4a6304-073f-4069-b71d-78634eb7394b" providerId="ADAL" clId="{0E02C574-DA63-4906-B1C7-F345B446C2E8}" dt="2022-06-15T09:15:26.348" v="12631" actId="20577"/>
          <ac:spMkLst>
            <pc:docMk/>
            <pc:sldMk cId="668635394" sldId="324"/>
            <ac:spMk id="12" creationId="{DECA7A8A-3462-4409-A125-57BC86CB06C4}"/>
          </ac:spMkLst>
        </pc:spChg>
        <pc:spChg chg="mod">
          <ac:chgData name="Matlovič Pavol" userId="4c4a6304-073f-4069-b71d-78634eb7394b" providerId="ADAL" clId="{0E02C574-DA63-4906-B1C7-F345B446C2E8}" dt="2022-06-10T13:14:19.490" v="10773" actId="20577"/>
          <ac:spMkLst>
            <pc:docMk/>
            <pc:sldMk cId="668635394" sldId="324"/>
            <ac:spMk id="14" creationId="{50C1D41D-BB64-423A-97AF-B1057899770D}"/>
          </ac:spMkLst>
        </pc:spChg>
        <pc:picChg chg="add mod">
          <ac:chgData name="Matlovič Pavol" userId="4c4a6304-073f-4069-b71d-78634eb7394b" providerId="ADAL" clId="{0E02C574-DA63-4906-B1C7-F345B446C2E8}" dt="2022-06-10T13:26:35.451" v="11140" actId="1076"/>
          <ac:picMkLst>
            <pc:docMk/>
            <pc:sldMk cId="668635394" sldId="324"/>
            <ac:picMk id="15" creationId="{470485B2-749D-4D3D-B5A4-B854CF34E115}"/>
          </ac:picMkLst>
        </pc:picChg>
        <pc:picChg chg="add mod">
          <ac:chgData name="Matlovič Pavol" userId="4c4a6304-073f-4069-b71d-78634eb7394b" providerId="ADAL" clId="{0E02C574-DA63-4906-B1C7-F345B446C2E8}" dt="2022-06-10T13:21:31.443" v="11067" actId="1076"/>
          <ac:picMkLst>
            <pc:docMk/>
            <pc:sldMk cId="668635394" sldId="324"/>
            <ac:picMk id="16" creationId="{C55D6EA0-280B-4A35-8146-93A6493B0D30}"/>
          </ac:picMkLst>
        </pc:picChg>
        <pc:picChg chg="add mod">
          <ac:chgData name="Matlovič Pavol" userId="4c4a6304-073f-4069-b71d-78634eb7394b" providerId="ADAL" clId="{0E02C574-DA63-4906-B1C7-F345B446C2E8}" dt="2022-06-10T13:26:38.755" v="11141" actId="1076"/>
          <ac:picMkLst>
            <pc:docMk/>
            <pc:sldMk cId="668635394" sldId="324"/>
            <ac:picMk id="17" creationId="{607D649F-2E07-428C-92CA-7C75F2F7EFD5}"/>
          </ac:picMkLst>
        </pc:picChg>
      </pc:sldChg>
      <pc:sldChg chg="modSp add mod">
        <pc:chgData name="Matlovič Pavol" userId="4c4a6304-073f-4069-b71d-78634eb7394b" providerId="ADAL" clId="{0E02C574-DA63-4906-B1C7-F345B446C2E8}" dt="2022-06-15T12:07:06.248" v="12874" actId="20577"/>
        <pc:sldMkLst>
          <pc:docMk/>
          <pc:sldMk cId="1186248301" sldId="325"/>
        </pc:sldMkLst>
        <pc:spChg chg="mod">
          <ac:chgData name="Matlovič Pavol" userId="4c4a6304-073f-4069-b71d-78634eb7394b" providerId="ADAL" clId="{0E02C574-DA63-4906-B1C7-F345B446C2E8}" dt="2022-06-15T12:07:06.248" v="12874" actId="20577"/>
          <ac:spMkLst>
            <pc:docMk/>
            <pc:sldMk cId="1186248301" sldId="325"/>
            <ac:spMk id="12" creationId="{DECA7A8A-3462-4409-A125-57BC86CB06C4}"/>
          </ac:spMkLst>
        </pc:spChg>
      </pc:sldChg>
    </pc:docChg>
  </pc:docChgLst>
  <pc:docChgLst>
    <pc:chgData name="Matlovič Pavol" userId="4c4a6304-073f-4069-b71d-78634eb7394b" providerId="ADAL" clId="{256868E7-B28D-4BF6-A45C-8BC540EB9972}"/>
    <pc:docChg chg="undo custSel addSld delSld modSld">
      <pc:chgData name="Matlovič Pavol" userId="4c4a6304-073f-4069-b71d-78634eb7394b" providerId="ADAL" clId="{256868E7-B28D-4BF6-A45C-8BC540EB9972}" dt="2021-11-02T14:41:54.497" v="1260" actId="20577"/>
      <pc:docMkLst>
        <pc:docMk/>
      </pc:docMkLst>
      <pc:sldChg chg="modSp add del mod">
        <pc:chgData name="Matlovič Pavol" userId="4c4a6304-073f-4069-b71d-78634eb7394b" providerId="ADAL" clId="{256868E7-B28D-4BF6-A45C-8BC540EB9972}" dt="2021-11-02T14:41:07.341" v="1247" actId="47"/>
        <pc:sldMkLst>
          <pc:docMk/>
          <pc:sldMk cId="3899256685" sldId="258"/>
        </pc:sldMkLst>
        <pc:spChg chg="mod">
          <ac:chgData name="Matlovič Pavol" userId="4c4a6304-073f-4069-b71d-78634eb7394b" providerId="ADAL" clId="{256868E7-B28D-4BF6-A45C-8BC540EB9972}" dt="2021-11-02T14:39:40.297" v="1240" actId="20577"/>
          <ac:spMkLst>
            <pc:docMk/>
            <pc:sldMk cId="3899256685" sldId="258"/>
            <ac:spMk id="2" creationId="{0FE9CA0A-609A-4466-8BF9-D57A9E2CAAAB}"/>
          </ac:spMkLst>
        </pc:spChg>
      </pc:sldChg>
      <pc:sldChg chg="modSp del mod">
        <pc:chgData name="Matlovič Pavol" userId="4c4a6304-073f-4069-b71d-78634eb7394b" providerId="ADAL" clId="{256868E7-B28D-4BF6-A45C-8BC540EB9972}" dt="2021-10-25T06:04:03.239" v="258" actId="47"/>
        <pc:sldMkLst>
          <pc:docMk/>
          <pc:sldMk cId="3290881010" sldId="259"/>
        </pc:sldMkLst>
        <pc:spChg chg="mod">
          <ac:chgData name="Matlovič Pavol" userId="4c4a6304-073f-4069-b71d-78634eb7394b" providerId="ADAL" clId="{256868E7-B28D-4BF6-A45C-8BC540EB9972}" dt="2021-10-25T06:01:11.019" v="183" actId="20577"/>
          <ac:spMkLst>
            <pc:docMk/>
            <pc:sldMk cId="3290881010" sldId="259"/>
            <ac:spMk id="2" creationId="{0FE9CA0A-609A-4466-8BF9-D57A9E2CAAAB}"/>
          </ac:spMkLst>
        </pc:spChg>
      </pc:sldChg>
      <pc:sldChg chg="addSp delSp modSp add mod">
        <pc:chgData name="Matlovič Pavol" userId="4c4a6304-073f-4069-b71d-78634eb7394b" providerId="ADAL" clId="{256868E7-B28D-4BF6-A45C-8BC540EB9972}" dt="2021-11-02T14:39:56.009" v="1244" actId="20577"/>
        <pc:sldMkLst>
          <pc:docMk/>
          <pc:sldMk cId="2517443560" sldId="260"/>
        </pc:sldMkLst>
        <pc:spChg chg="del">
          <ac:chgData name="Matlovič Pavol" userId="4c4a6304-073f-4069-b71d-78634eb7394b" providerId="ADAL" clId="{256868E7-B28D-4BF6-A45C-8BC540EB9972}" dt="2021-10-25T06:01:23.463" v="187" actId="478"/>
          <ac:spMkLst>
            <pc:docMk/>
            <pc:sldMk cId="2517443560" sldId="260"/>
            <ac:spMk id="2" creationId="{0FE9CA0A-609A-4466-8BF9-D57A9E2CAAAB}"/>
          </ac:spMkLst>
        </pc:spChg>
        <pc:spChg chg="add del mod">
          <ac:chgData name="Matlovič Pavol" userId="4c4a6304-073f-4069-b71d-78634eb7394b" providerId="ADAL" clId="{256868E7-B28D-4BF6-A45C-8BC540EB9972}" dt="2021-10-25T06:01:26.751" v="188" actId="478"/>
          <ac:spMkLst>
            <pc:docMk/>
            <pc:sldMk cId="2517443560" sldId="260"/>
            <ac:spMk id="6" creationId="{86862F1D-50F9-4872-A8A0-2FFDDC26F965}"/>
          </ac:spMkLst>
        </pc:spChg>
        <pc:spChg chg="add del mod">
          <ac:chgData name="Matlovič Pavol" userId="4c4a6304-073f-4069-b71d-78634eb7394b" providerId="ADAL" clId="{256868E7-B28D-4BF6-A45C-8BC540EB9972}" dt="2021-10-25T06:01:53.542" v="191"/>
          <ac:spMkLst>
            <pc:docMk/>
            <pc:sldMk cId="2517443560" sldId="260"/>
            <ac:spMk id="7" creationId="{62AA8F72-697C-4945-B0F3-20ED1FA13EA9}"/>
          </ac:spMkLst>
        </pc:spChg>
        <pc:spChg chg="del mod">
          <ac:chgData name="Matlovič Pavol" userId="4c4a6304-073f-4069-b71d-78634eb7394b" providerId="ADAL" clId="{256868E7-B28D-4BF6-A45C-8BC540EB9972}" dt="2021-10-25T06:04:33.867" v="262" actId="478"/>
          <ac:spMkLst>
            <pc:docMk/>
            <pc:sldMk cId="2517443560" sldId="260"/>
            <ac:spMk id="9" creationId="{37E862C1-7160-4D5B-9BB8-A2409B40BB33}"/>
          </ac:spMkLst>
        </pc:spChg>
        <pc:spChg chg="add mod">
          <ac:chgData name="Matlovič Pavol" userId="4c4a6304-073f-4069-b71d-78634eb7394b" providerId="ADAL" clId="{256868E7-B28D-4BF6-A45C-8BC540EB9972}" dt="2021-11-02T14:39:56.009" v="1244" actId="20577"/>
          <ac:spMkLst>
            <pc:docMk/>
            <pc:sldMk cId="2517443560" sldId="260"/>
            <ac:spMk id="10" creationId="{34092AC2-4D34-4877-A386-969317370BB4}"/>
          </ac:spMkLst>
        </pc:spChg>
        <pc:spChg chg="add del mod">
          <ac:chgData name="Matlovič Pavol" userId="4c4a6304-073f-4069-b71d-78634eb7394b" providerId="ADAL" clId="{256868E7-B28D-4BF6-A45C-8BC540EB9972}" dt="2021-10-25T06:04:52.869" v="267" actId="478"/>
          <ac:spMkLst>
            <pc:docMk/>
            <pc:sldMk cId="2517443560" sldId="260"/>
            <ac:spMk id="12" creationId="{D405C9CC-74CA-4845-B49E-89F8E61B1C91}"/>
          </ac:spMkLst>
        </pc:spChg>
        <pc:spChg chg="add mod">
          <ac:chgData name="Matlovič Pavol" userId="4c4a6304-073f-4069-b71d-78634eb7394b" providerId="ADAL" clId="{256868E7-B28D-4BF6-A45C-8BC540EB9972}" dt="2021-10-25T06:05:49.661" v="333" actId="1076"/>
          <ac:spMkLst>
            <pc:docMk/>
            <pc:sldMk cId="2517443560" sldId="260"/>
            <ac:spMk id="13" creationId="{424C4153-B8C4-4F5A-8B45-AB6E1A87F1D5}"/>
          </ac:spMkLst>
        </pc:spChg>
        <pc:graphicFrameChg chg="add del modGraphic">
          <ac:chgData name="Matlovič Pavol" userId="4c4a6304-073f-4069-b71d-78634eb7394b" providerId="ADAL" clId="{256868E7-B28D-4BF6-A45C-8BC540EB9972}" dt="2021-10-25T06:01:20.507" v="186" actId="478"/>
          <ac:graphicFrameMkLst>
            <pc:docMk/>
            <pc:sldMk cId="2517443560" sldId="260"/>
            <ac:graphicFrameMk id="4" creationId="{A2B3B8D0-69F2-4237-9D7A-88B895F080DE}"/>
          </ac:graphicFrameMkLst>
        </pc:graphicFrameChg>
        <pc:picChg chg="mod">
          <ac:chgData name="Matlovič Pavol" userId="4c4a6304-073f-4069-b71d-78634eb7394b" providerId="ADAL" clId="{256868E7-B28D-4BF6-A45C-8BC540EB9972}" dt="2021-10-25T06:04:38.668" v="263" actId="1076"/>
          <ac:picMkLst>
            <pc:docMk/>
            <pc:sldMk cId="2517443560" sldId="260"/>
            <ac:picMk id="8" creationId="{50D69668-DF48-41A5-A40C-21D6D3CE1502}"/>
          </ac:picMkLst>
        </pc:picChg>
      </pc:sldChg>
      <pc:sldChg chg="modSp add mod">
        <pc:chgData name="Matlovič Pavol" userId="4c4a6304-073f-4069-b71d-78634eb7394b" providerId="ADAL" clId="{256868E7-B28D-4BF6-A45C-8BC540EB9972}" dt="2021-10-25T06:23:12.945" v="761" actId="20577"/>
        <pc:sldMkLst>
          <pc:docMk/>
          <pc:sldMk cId="1931441953" sldId="261"/>
        </pc:sldMkLst>
        <pc:spChg chg="mod">
          <ac:chgData name="Matlovič Pavol" userId="4c4a6304-073f-4069-b71d-78634eb7394b" providerId="ADAL" clId="{256868E7-B28D-4BF6-A45C-8BC540EB9972}" dt="2021-10-25T06:23:12.945" v="761" actId="20577"/>
          <ac:spMkLst>
            <pc:docMk/>
            <pc:sldMk cId="1931441953" sldId="261"/>
            <ac:spMk id="10" creationId="{34092AC2-4D34-4877-A386-969317370BB4}"/>
          </ac:spMkLst>
        </pc:spChg>
        <pc:spChg chg="mod">
          <ac:chgData name="Matlovič Pavol" userId="4c4a6304-073f-4069-b71d-78634eb7394b" providerId="ADAL" clId="{256868E7-B28D-4BF6-A45C-8BC540EB9972}" dt="2021-10-25T06:12:52.205" v="437" actId="20577"/>
          <ac:spMkLst>
            <pc:docMk/>
            <pc:sldMk cId="1931441953" sldId="261"/>
            <ac:spMk id="13" creationId="{424C4153-B8C4-4F5A-8B45-AB6E1A87F1D5}"/>
          </ac:spMkLst>
        </pc:spChg>
      </pc:sldChg>
      <pc:sldChg chg="modSp add mod">
        <pc:chgData name="Matlovič Pavol" userId="4c4a6304-073f-4069-b71d-78634eb7394b" providerId="ADAL" clId="{256868E7-B28D-4BF6-A45C-8BC540EB9972}" dt="2021-10-25T06:29:22.550" v="1186" actId="113"/>
        <pc:sldMkLst>
          <pc:docMk/>
          <pc:sldMk cId="3135787589" sldId="262"/>
        </pc:sldMkLst>
        <pc:spChg chg="mod">
          <ac:chgData name="Matlovič Pavol" userId="4c4a6304-073f-4069-b71d-78634eb7394b" providerId="ADAL" clId="{256868E7-B28D-4BF6-A45C-8BC540EB9972}" dt="2021-10-25T06:29:22.550" v="1186" actId="113"/>
          <ac:spMkLst>
            <pc:docMk/>
            <pc:sldMk cId="3135787589" sldId="262"/>
            <ac:spMk id="10" creationId="{34092AC2-4D34-4877-A386-969317370BB4}"/>
          </ac:spMkLst>
        </pc:spChg>
        <pc:spChg chg="mod">
          <ac:chgData name="Matlovič Pavol" userId="4c4a6304-073f-4069-b71d-78634eb7394b" providerId="ADAL" clId="{256868E7-B28D-4BF6-A45C-8BC540EB9972}" dt="2021-10-25T06:23:28.673" v="788" actId="20577"/>
          <ac:spMkLst>
            <pc:docMk/>
            <pc:sldMk cId="3135787589" sldId="262"/>
            <ac:spMk id="13" creationId="{424C4153-B8C4-4F5A-8B45-AB6E1A87F1D5}"/>
          </ac:spMkLst>
        </pc:spChg>
      </pc:sldChg>
      <pc:sldChg chg="modSp mod">
        <pc:chgData name="Matlovič Pavol" userId="4c4a6304-073f-4069-b71d-78634eb7394b" providerId="ADAL" clId="{256868E7-B28D-4BF6-A45C-8BC540EB9972}" dt="2021-11-02T14:41:54.497" v="1260" actId="20577"/>
        <pc:sldMkLst>
          <pc:docMk/>
          <pc:sldMk cId="1233022566" sldId="272"/>
        </pc:sldMkLst>
        <pc:spChg chg="mod">
          <ac:chgData name="Matlovič Pavol" userId="4c4a6304-073f-4069-b71d-78634eb7394b" providerId="ADAL" clId="{256868E7-B28D-4BF6-A45C-8BC540EB9972}" dt="2021-11-02T14:41:54.497" v="1260" actId="20577"/>
          <ac:spMkLst>
            <pc:docMk/>
            <pc:sldMk cId="1233022566" sldId="272"/>
            <ac:spMk id="17" creationId="{0302A734-1789-43C6-AEAB-79E326EE9765}"/>
          </ac:spMkLst>
        </pc:spChg>
      </pc:sldChg>
    </pc:docChg>
  </pc:docChgLst>
  <pc:docChgLst>
    <pc:chgData name="Matlovič Pavol" userId="4c4a6304-073f-4069-b71d-78634eb7394b" providerId="ADAL" clId="{C7AF0BD1-DA63-45E5-B036-90892F8CFF2A}"/>
    <pc:docChg chg="custSel modSld">
      <pc:chgData name="Matlovič Pavol" userId="4c4a6304-073f-4069-b71d-78634eb7394b" providerId="ADAL" clId="{C7AF0BD1-DA63-45E5-B036-90892F8CFF2A}" dt="2022-02-12T11:31:49.463" v="241" actId="6549"/>
      <pc:docMkLst>
        <pc:docMk/>
      </pc:docMkLst>
      <pc:sldChg chg="addSp delSp modSp mod">
        <pc:chgData name="Matlovič Pavol" userId="4c4a6304-073f-4069-b71d-78634eb7394b" providerId="ADAL" clId="{C7AF0BD1-DA63-45E5-B036-90892F8CFF2A}" dt="2022-02-12T11:31:49.463" v="241" actId="6549"/>
        <pc:sldMkLst>
          <pc:docMk/>
          <pc:sldMk cId="2740189656" sldId="286"/>
        </pc:sldMkLst>
        <pc:spChg chg="add mod">
          <ac:chgData name="Matlovič Pavol" userId="4c4a6304-073f-4069-b71d-78634eb7394b" providerId="ADAL" clId="{C7AF0BD1-DA63-45E5-B036-90892F8CFF2A}" dt="2022-02-12T11:23:53.377" v="225" actId="1076"/>
          <ac:spMkLst>
            <pc:docMk/>
            <pc:sldMk cId="2740189656" sldId="286"/>
            <ac:spMk id="6" creationId="{D3D6FA79-5172-4870-BEDA-9C483C4A3B86}"/>
          </ac:spMkLst>
        </pc:spChg>
        <pc:spChg chg="add del mod">
          <ac:chgData name="Matlovič Pavol" userId="4c4a6304-073f-4069-b71d-78634eb7394b" providerId="ADAL" clId="{C7AF0BD1-DA63-45E5-B036-90892F8CFF2A}" dt="2022-02-12T11:23:31.037" v="221" actId="478"/>
          <ac:spMkLst>
            <pc:docMk/>
            <pc:sldMk cId="2740189656" sldId="286"/>
            <ac:spMk id="7" creationId="{AD500305-0D38-47EE-826B-00D24EC7E77D}"/>
          </ac:spMkLst>
        </pc:spChg>
        <pc:spChg chg="mod">
          <ac:chgData name="Matlovič Pavol" userId="4c4a6304-073f-4069-b71d-78634eb7394b" providerId="ADAL" clId="{C7AF0BD1-DA63-45E5-B036-90892F8CFF2A}" dt="2022-02-12T11:31:49.463" v="241" actId="6549"/>
          <ac:spMkLst>
            <pc:docMk/>
            <pc:sldMk cId="2740189656" sldId="286"/>
            <ac:spMk id="12" creationId="{DECA7A8A-3462-4409-A125-57BC86CB06C4}"/>
          </ac:spMkLst>
        </pc:spChg>
        <pc:picChg chg="add mod">
          <ac:chgData name="Matlovič Pavol" userId="4c4a6304-073f-4069-b71d-78634eb7394b" providerId="ADAL" clId="{C7AF0BD1-DA63-45E5-B036-90892F8CFF2A}" dt="2022-02-12T11:23:46.012" v="224" actId="1076"/>
          <ac:picMkLst>
            <pc:docMk/>
            <pc:sldMk cId="2740189656" sldId="286"/>
            <ac:picMk id="3" creationId="{06037D64-9D9D-4FD2-8CD5-9B1A326982B6}"/>
          </ac:picMkLst>
        </pc:picChg>
      </pc:sldChg>
      <pc:sldChg chg="modSp mod">
        <pc:chgData name="Matlovič Pavol" userId="4c4a6304-073f-4069-b71d-78634eb7394b" providerId="ADAL" clId="{C7AF0BD1-DA63-45E5-B036-90892F8CFF2A}" dt="2022-02-12T11:24:28.613" v="226" actId="14100"/>
        <pc:sldMkLst>
          <pc:docMk/>
          <pc:sldMk cId="806785727" sldId="290"/>
        </pc:sldMkLst>
        <pc:cxnChg chg="mod">
          <ac:chgData name="Matlovič Pavol" userId="4c4a6304-073f-4069-b71d-78634eb7394b" providerId="ADAL" clId="{C7AF0BD1-DA63-45E5-B036-90892F8CFF2A}" dt="2022-02-12T11:24:28.613" v="226" actId="14100"/>
          <ac:cxnSpMkLst>
            <pc:docMk/>
            <pc:sldMk cId="806785727" sldId="290"/>
            <ac:cxnSpMk id="17" creationId="{0702FC67-3FEE-4B22-B8ED-BCE5DA214420}"/>
          </ac:cxnSpMkLst>
        </pc:cxnChg>
      </pc:sldChg>
      <pc:sldChg chg="addSp delSp modSp mod">
        <pc:chgData name="Matlovič Pavol" userId="4c4a6304-073f-4069-b71d-78634eb7394b" providerId="ADAL" clId="{C7AF0BD1-DA63-45E5-B036-90892F8CFF2A}" dt="2022-02-12T11:25:31.095" v="230" actId="478"/>
        <pc:sldMkLst>
          <pc:docMk/>
          <pc:sldMk cId="1127687301" sldId="291"/>
        </pc:sldMkLst>
        <pc:picChg chg="add del mod">
          <ac:chgData name="Matlovič Pavol" userId="4c4a6304-073f-4069-b71d-78634eb7394b" providerId="ADAL" clId="{C7AF0BD1-DA63-45E5-B036-90892F8CFF2A}" dt="2022-02-12T11:25:29.565" v="229" actId="478"/>
          <ac:picMkLst>
            <pc:docMk/>
            <pc:sldMk cId="1127687301" sldId="291"/>
            <ac:picMk id="4" creationId="{EC7CB3A6-9F27-4596-B2EB-1A41C7FBE3BA}"/>
          </ac:picMkLst>
        </pc:picChg>
        <pc:picChg chg="add del mod">
          <ac:chgData name="Matlovič Pavol" userId="4c4a6304-073f-4069-b71d-78634eb7394b" providerId="ADAL" clId="{C7AF0BD1-DA63-45E5-B036-90892F8CFF2A}" dt="2022-02-12T11:25:31.095" v="230" actId="478"/>
          <ac:picMkLst>
            <pc:docMk/>
            <pc:sldMk cId="1127687301" sldId="291"/>
            <ac:picMk id="5" creationId="{5C8808C2-27DB-4993-99B4-01488A55257D}"/>
          </ac:picMkLst>
        </pc:picChg>
      </pc:sldChg>
      <pc:sldChg chg="modSp mod">
        <pc:chgData name="Matlovič Pavol" userId="4c4a6304-073f-4069-b71d-78634eb7394b" providerId="ADAL" clId="{C7AF0BD1-DA63-45E5-B036-90892F8CFF2A}" dt="2022-02-12T11:20:31.179" v="207" actId="404"/>
        <pc:sldMkLst>
          <pc:docMk/>
          <pc:sldMk cId="2373540545" sldId="296"/>
        </pc:sldMkLst>
        <pc:spChg chg="mod">
          <ac:chgData name="Matlovič Pavol" userId="4c4a6304-073f-4069-b71d-78634eb7394b" providerId="ADAL" clId="{C7AF0BD1-DA63-45E5-B036-90892F8CFF2A}" dt="2022-02-12T11:20:31.179" v="207" actId="404"/>
          <ac:spMkLst>
            <pc:docMk/>
            <pc:sldMk cId="2373540545" sldId="296"/>
            <ac:spMk id="11" creationId="{CDF89273-03FB-4C3E-B31F-A8497E6E9752}"/>
          </ac:spMkLst>
        </pc:spChg>
      </pc:sldChg>
    </pc:docChg>
  </pc:docChgLst>
  <pc:docChgLst>
    <pc:chgData name="Matlovič Pavol" userId="4c4a6304-073f-4069-b71d-78634eb7394b" providerId="ADAL" clId="{3C86AEBB-1E74-48B2-8A26-A270A46F349F}"/>
    <pc:docChg chg="undo custSel addSld delSld modSld">
      <pc:chgData name="Matlovič Pavol" userId="4c4a6304-073f-4069-b71d-78634eb7394b" providerId="ADAL" clId="{3C86AEBB-1E74-48B2-8A26-A270A46F349F}" dt="2024-05-21T05:54:15.186" v="2724" actId="20577"/>
      <pc:docMkLst>
        <pc:docMk/>
      </pc:docMkLst>
      <pc:sldChg chg="addSp delSp modSp del mod">
        <pc:chgData name="Matlovič Pavol" userId="4c4a6304-073f-4069-b71d-78634eb7394b" providerId="ADAL" clId="{3C86AEBB-1E74-48B2-8A26-A270A46F349F}" dt="2024-05-20T09:40:26.804" v="2395" actId="47"/>
        <pc:sldMkLst>
          <pc:docMk/>
          <pc:sldMk cId="385403656" sldId="336"/>
        </pc:sldMkLst>
        <pc:spChg chg="mod">
          <ac:chgData name="Matlovič Pavol" userId="4c4a6304-073f-4069-b71d-78634eb7394b" providerId="ADAL" clId="{3C86AEBB-1E74-48B2-8A26-A270A46F349F}" dt="2024-05-20T09:37:29.932" v="2279" actId="1076"/>
          <ac:spMkLst>
            <pc:docMk/>
            <pc:sldMk cId="385403656" sldId="336"/>
            <ac:spMk id="4" creationId="{1473D1E8-4B0E-8D62-DF0A-425309D2ECE8}"/>
          </ac:spMkLst>
        </pc:spChg>
        <pc:spChg chg="add mod">
          <ac:chgData name="Matlovič Pavol" userId="4c4a6304-073f-4069-b71d-78634eb7394b" providerId="ADAL" clId="{3C86AEBB-1E74-48B2-8A26-A270A46F349F}" dt="2024-05-20T09:38:31.253" v="2383" actId="1076"/>
          <ac:spMkLst>
            <pc:docMk/>
            <pc:sldMk cId="385403656" sldId="336"/>
            <ac:spMk id="11" creationId="{5241F963-6735-25C3-2C7C-E6FE70AB2AEF}"/>
          </ac:spMkLst>
        </pc:spChg>
        <pc:picChg chg="del mod">
          <ac:chgData name="Matlovič Pavol" userId="4c4a6304-073f-4069-b71d-78634eb7394b" providerId="ADAL" clId="{3C86AEBB-1E74-48B2-8A26-A270A46F349F}" dt="2024-05-20T09:37:23.763" v="2277" actId="478"/>
          <ac:picMkLst>
            <pc:docMk/>
            <pc:sldMk cId="385403656" sldId="336"/>
            <ac:picMk id="3" creationId="{027450A8-B03C-3DBD-1920-DB276F76631C}"/>
          </ac:picMkLst>
        </pc:picChg>
        <pc:picChg chg="add del mod">
          <ac:chgData name="Matlovič Pavol" userId="4c4a6304-073f-4069-b71d-78634eb7394b" providerId="ADAL" clId="{3C86AEBB-1E74-48B2-8A26-A270A46F349F}" dt="2024-05-20T09:36:18.045" v="2265" actId="478"/>
          <ac:picMkLst>
            <pc:docMk/>
            <pc:sldMk cId="385403656" sldId="336"/>
            <ac:picMk id="5" creationId="{64F022EB-5E5F-4D0A-E3DD-0B877820FE25}"/>
          </ac:picMkLst>
        </pc:picChg>
        <pc:picChg chg="add del mod">
          <ac:chgData name="Matlovič Pavol" userId="4c4a6304-073f-4069-b71d-78634eb7394b" providerId="ADAL" clId="{3C86AEBB-1E74-48B2-8A26-A270A46F349F}" dt="2024-05-20T09:36:22.600" v="2267" actId="478"/>
          <ac:picMkLst>
            <pc:docMk/>
            <pc:sldMk cId="385403656" sldId="336"/>
            <ac:picMk id="8" creationId="{70890D86-3936-6357-D053-17D4958CFD36}"/>
          </ac:picMkLst>
        </pc:picChg>
        <pc:picChg chg="add del mod">
          <ac:chgData name="Matlovič Pavol" userId="4c4a6304-073f-4069-b71d-78634eb7394b" providerId="ADAL" clId="{3C86AEBB-1E74-48B2-8A26-A270A46F349F}" dt="2024-05-20T09:37:24.235" v="2278" actId="478"/>
          <ac:picMkLst>
            <pc:docMk/>
            <pc:sldMk cId="385403656" sldId="336"/>
            <ac:picMk id="10" creationId="{61FB8F78-2B4E-1B30-CD2A-9443C7F0ABBE}"/>
          </ac:picMkLst>
        </pc:picChg>
      </pc:sldChg>
      <pc:sldChg chg="modSp mod">
        <pc:chgData name="Matlovič Pavol" userId="4c4a6304-073f-4069-b71d-78634eb7394b" providerId="ADAL" clId="{3C86AEBB-1E74-48B2-8A26-A270A46F349F}" dt="2024-05-21T05:54:15.186" v="2724" actId="20577"/>
        <pc:sldMkLst>
          <pc:docMk/>
          <pc:sldMk cId="2438708933" sldId="345"/>
        </pc:sldMkLst>
        <pc:spChg chg="mod">
          <ac:chgData name="Matlovič Pavol" userId="4c4a6304-073f-4069-b71d-78634eb7394b" providerId="ADAL" clId="{3C86AEBB-1E74-48B2-8A26-A270A46F349F}" dt="2024-05-21T05:54:15.186" v="2724" actId="20577"/>
          <ac:spMkLst>
            <pc:docMk/>
            <pc:sldMk cId="2438708933" sldId="345"/>
            <ac:spMk id="2" creationId="{BF96AEF5-6EDF-9679-651D-2C30E46C1FBB}"/>
          </ac:spMkLst>
        </pc:spChg>
      </pc:sldChg>
      <pc:sldChg chg="modSp mod">
        <pc:chgData name="Matlovič Pavol" userId="4c4a6304-073f-4069-b71d-78634eb7394b" providerId="ADAL" clId="{3C86AEBB-1E74-48B2-8A26-A270A46F349F}" dt="2024-05-20T10:56:34.503" v="2402" actId="1076"/>
        <pc:sldMkLst>
          <pc:docMk/>
          <pc:sldMk cId="1130972551" sldId="347"/>
        </pc:sldMkLst>
        <pc:picChg chg="mod">
          <ac:chgData name="Matlovič Pavol" userId="4c4a6304-073f-4069-b71d-78634eb7394b" providerId="ADAL" clId="{3C86AEBB-1E74-48B2-8A26-A270A46F349F}" dt="2024-05-20T10:56:34.503" v="2402" actId="1076"/>
          <ac:picMkLst>
            <pc:docMk/>
            <pc:sldMk cId="1130972551" sldId="347"/>
            <ac:picMk id="3" creationId="{42A2131A-BBFF-E7F4-5443-24F44FF1F751}"/>
          </ac:picMkLst>
        </pc:picChg>
      </pc:sldChg>
      <pc:sldChg chg="delSp modSp mod">
        <pc:chgData name="Matlovič Pavol" userId="4c4a6304-073f-4069-b71d-78634eb7394b" providerId="ADAL" clId="{3C86AEBB-1E74-48B2-8A26-A270A46F349F}" dt="2024-05-20T08:57:48" v="1079" actId="1076"/>
        <pc:sldMkLst>
          <pc:docMk/>
          <pc:sldMk cId="619124336" sldId="348"/>
        </pc:sldMkLst>
        <pc:spChg chg="mod">
          <ac:chgData name="Matlovič Pavol" userId="4c4a6304-073f-4069-b71d-78634eb7394b" providerId="ADAL" clId="{3C86AEBB-1E74-48B2-8A26-A270A46F349F}" dt="2024-05-20T08:57:48" v="1079" actId="1076"/>
          <ac:spMkLst>
            <pc:docMk/>
            <pc:sldMk cId="619124336" sldId="348"/>
            <ac:spMk id="2" creationId="{BF96AEF5-6EDF-9679-651D-2C30E46C1FBB}"/>
          </ac:spMkLst>
        </pc:spChg>
        <pc:spChg chg="mod">
          <ac:chgData name="Matlovič Pavol" userId="4c4a6304-073f-4069-b71d-78634eb7394b" providerId="ADAL" clId="{3C86AEBB-1E74-48B2-8A26-A270A46F349F}" dt="2024-05-20T08:56:44.353" v="1002" actId="1076"/>
          <ac:spMkLst>
            <pc:docMk/>
            <pc:sldMk cId="619124336" sldId="348"/>
            <ac:spMk id="10" creationId="{3313B7CE-FCB9-9014-4A51-CDB61696B3BA}"/>
          </ac:spMkLst>
        </pc:spChg>
        <pc:spChg chg="del">
          <ac:chgData name="Matlovič Pavol" userId="4c4a6304-073f-4069-b71d-78634eb7394b" providerId="ADAL" clId="{3C86AEBB-1E74-48B2-8A26-A270A46F349F}" dt="2024-05-20T08:56:10.074" v="988" actId="478"/>
          <ac:spMkLst>
            <pc:docMk/>
            <pc:sldMk cId="619124336" sldId="348"/>
            <ac:spMk id="11" creationId="{C2453C1C-3BE4-5621-331C-F57305865501}"/>
          </ac:spMkLst>
        </pc:spChg>
        <pc:spChg chg="mod">
          <ac:chgData name="Matlovič Pavol" userId="4c4a6304-073f-4069-b71d-78634eb7394b" providerId="ADAL" clId="{3C86AEBB-1E74-48B2-8A26-A270A46F349F}" dt="2024-05-20T08:56:30.290" v="997" actId="1076"/>
          <ac:spMkLst>
            <pc:docMk/>
            <pc:sldMk cId="619124336" sldId="348"/>
            <ac:spMk id="12" creationId="{2C20F86B-4032-C446-F5EC-29B989EF0FE0}"/>
          </ac:spMkLst>
        </pc:spChg>
        <pc:picChg chg="mod">
          <ac:chgData name="Matlovič Pavol" userId="4c4a6304-073f-4069-b71d-78634eb7394b" providerId="ADAL" clId="{3C86AEBB-1E74-48B2-8A26-A270A46F349F}" dt="2024-05-20T08:56:19.557" v="993" actId="1076"/>
          <ac:picMkLst>
            <pc:docMk/>
            <pc:sldMk cId="619124336" sldId="348"/>
            <ac:picMk id="6" creationId="{B4753207-92BF-F1BE-E144-C905FAA5E054}"/>
          </ac:picMkLst>
        </pc:picChg>
        <pc:picChg chg="mod">
          <ac:chgData name="Matlovič Pavol" userId="4c4a6304-073f-4069-b71d-78634eb7394b" providerId="ADAL" clId="{3C86AEBB-1E74-48B2-8A26-A270A46F349F}" dt="2024-05-20T08:56:27.539" v="996" actId="14100"/>
          <ac:picMkLst>
            <pc:docMk/>
            <pc:sldMk cId="619124336" sldId="348"/>
            <ac:picMk id="7" creationId="{27500137-DEC6-734B-A019-B928A0C13F09}"/>
          </ac:picMkLst>
        </pc:picChg>
        <pc:picChg chg="del">
          <ac:chgData name="Matlovič Pavol" userId="4c4a6304-073f-4069-b71d-78634eb7394b" providerId="ADAL" clId="{3C86AEBB-1E74-48B2-8A26-A270A46F349F}" dt="2024-05-20T08:55:29.807" v="977" actId="478"/>
          <ac:picMkLst>
            <pc:docMk/>
            <pc:sldMk cId="619124336" sldId="348"/>
            <ac:picMk id="8" creationId="{A2B8C58F-7415-BA69-23F6-5FDAA04F1144}"/>
          </ac:picMkLst>
        </pc:picChg>
        <pc:picChg chg="mod">
          <ac:chgData name="Matlovič Pavol" userId="4c4a6304-073f-4069-b71d-78634eb7394b" providerId="ADAL" clId="{3C86AEBB-1E74-48B2-8A26-A270A46F349F}" dt="2024-05-20T08:56:40.634" v="1001" actId="14100"/>
          <ac:picMkLst>
            <pc:docMk/>
            <pc:sldMk cId="619124336" sldId="348"/>
            <ac:picMk id="9" creationId="{947DAE37-2131-D1C4-7998-90DEB2DB1FBC}"/>
          </ac:picMkLst>
        </pc:picChg>
        <pc:picChg chg="mod">
          <ac:chgData name="Matlovič Pavol" userId="4c4a6304-073f-4069-b71d-78634eb7394b" providerId="ADAL" clId="{3C86AEBB-1E74-48B2-8A26-A270A46F349F}" dt="2024-05-20T08:56:33.365" v="998" actId="14100"/>
          <ac:picMkLst>
            <pc:docMk/>
            <pc:sldMk cId="619124336" sldId="348"/>
            <ac:picMk id="13" creationId="{A1D5A45E-7630-D767-41E4-54EC76DA5872}"/>
          </ac:picMkLst>
        </pc:picChg>
        <pc:picChg chg="del">
          <ac:chgData name="Matlovič Pavol" userId="4c4a6304-073f-4069-b71d-78634eb7394b" providerId="ADAL" clId="{3C86AEBB-1E74-48B2-8A26-A270A46F349F}" dt="2024-05-20T08:55:30.235" v="978" actId="478"/>
          <ac:picMkLst>
            <pc:docMk/>
            <pc:sldMk cId="619124336" sldId="348"/>
            <ac:picMk id="14" creationId="{DCF100F5-014E-526F-A161-E880CD6612E0}"/>
          </ac:picMkLst>
        </pc:picChg>
        <pc:picChg chg="mod">
          <ac:chgData name="Matlovič Pavol" userId="4c4a6304-073f-4069-b71d-78634eb7394b" providerId="ADAL" clId="{3C86AEBB-1E74-48B2-8A26-A270A46F349F}" dt="2024-05-20T08:56:54.231" v="1005" actId="1076"/>
          <ac:picMkLst>
            <pc:docMk/>
            <pc:sldMk cId="619124336" sldId="348"/>
            <ac:picMk id="15" creationId="{42FB6412-AE25-6A52-50FD-6578CD8F9807}"/>
          </ac:picMkLst>
        </pc:picChg>
      </pc:sldChg>
      <pc:sldChg chg="modSp mod">
        <pc:chgData name="Matlovič Pavol" userId="4c4a6304-073f-4069-b71d-78634eb7394b" providerId="ADAL" clId="{3C86AEBB-1E74-48B2-8A26-A270A46F349F}" dt="2024-05-17T12:57:37.801" v="377" actId="1076"/>
        <pc:sldMkLst>
          <pc:docMk/>
          <pc:sldMk cId="1987729939" sldId="352"/>
        </pc:sldMkLst>
        <pc:picChg chg="mod">
          <ac:chgData name="Matlovič Pavol" userId="4c4a6304-073f-4069-b71d-78634eb7394b" providerId="ADAL" clId="{3C86AEBB-1E74-48B2-8A26-A270A46F349F}" dt="2024-05-17T12:57:26.723" v="375" actId="1076"/>
          <ac:picMkLst>
            <pc:docMk/>
            <pc:sldMk cId="1987729939" sldId="352"/>
            <ac:picMk id="2" creationId="{A7FBB00D-A8D5-E85F-38AD-F0137F1985A4}"/>
          </ac:picMkLst>
        </pc:picChg>
        <pc:picChg chg="mod">
          <ac:chgData name="Matlovič Pavol" userId="4c4a6304-073f-4069-b71d-78634eb7394b" providerId="ADAL" clId="{3C86AEBB-1E74-48B2-8A26-A270A46F349F}" dt="2024-05-17T12:57:29.303" v="376" actId="1076"/>
          <ac:picMkLst>
            <pc:docMk/>
            <pc:sldMk cId="1987729939" sldId="352"/>
            <ac:picMk id="4" creationId="{FE061061-52D5-DB9B-846A-9438485BC5B5}"/>
          </ac:picMkLst>
        </pc:picChg>
        <pc:picChg chg="mod">
          <ac:chgData name="Matlovič Pavol" userId="4c4a6304-073f-4069-b71d-78634eb7394b" providerId="ADAL" clId="{3C86AEBB-1E74-48B2-8A26-A270A46F349F}" dt="2024-05-17T12:57:37.801" v="377" actId="1076"/>
          <ac:picMkLst>
            <pc:docMk/>
            <pc:sldMk cId="1987729939" sldId="352"/>
            <ac:picMk id="5" creationId="{EDB19386-C211-A9F3-B00E-428B05E13A01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17T07:29:38.595" v="64" actId="1076"/>
        <pc:sldMkLst>
          <pc:docMk/>
          <pc:sldMk cId="2422850873" sldId="357"/>
        </pc:sldMkLst>
        <pc:spChg chg="mod">
          <ac:chgData name="Matlovič Pavol" userId="4c4a6304-073f-4069-b71d-78634eb7394b" providerId="ADAL" clId="{3C86AEBB-1E74-48B2-8A26-A270A46F349F}" dt="2024-05-17T07:29:05.492" v="56" actId="20577"/>
          <ac:spMkLst>
            <pc:docMk/>
            <pc:sldMk cId="2422850873" sldId="357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07:27:57.101" v="30" actId="478"/>
          <ac:picMkLst>
            <pc:docMk/>
            <pc:sldMk cId="2422850873" sldId="357"/>
            <ac:picMk id="3" creationId="{9CF1C385-F020-F01C-629E-818DBFB94AAA}"/>
          </ac:picMkLst>
        </pc:picChg>
        <pc:picChg chg="add mod">
          <ac:chgData name="Matlovič Pavol" userId="4c4a6304-073f-4069-b71d-78634eb7394b" providerId="ADAL" clId="{3C86AEBB-1E74-48B2-8A26-A270A46F349F}" dt="2024-05-17T07:29:38.595" v="64" actId="1076"/>
          <ac:picMkLst>
            <pc:docMk/>
            <pc:sldMk cId="2422850873" sldId="357"/>
            <ac:picMk id="4" creationId="{12E27DB5-F9D4-BB1A-1C31-A7FA827D6473}"/>
          </ac:picMkLst>
        </pc:picChg>
        <pc:picChg chg="add del mod">
          <ac:chgData name="Matlovič Pavol" userId="4c4a6304-073f-4069-b71d-78634eb7394b" providerId="ADAL" clId="{3C86AEBB-1E74-48B2-8A26-A270A46F349F}" dt="2024-05-17T07:28:57.311" v="41" actId="478"/>
          <ac:picMkLst>
            <pc:docMk/>
            <pc:sldMk cId="2422850873" sldId="357"/>
            <ac:picMk id="6" creationId="{0BAC65F4-0397-C542-CCB3-41E6CB8455A3}"/>
          </ac:picMkLst>
        </pc:picChg>
        <pc:picChg chg="add mod">
          <ac:chgData name="Matlovič Pavol" userId="4c4a6304-073f-4069-b71d-78634eb7394b" providerId="ADAL" clId="{3C86AEBB-1E74-48B2-8A26-A270A46F349F}" dt="2024-05-17T07:29:24.966" v="61" actId="1076"/>
          <ac:picMkLst>
            <pc:docMk/>
            <pc:sldMk cId="2422850873" sldId="357"/>
            <ac:picMk id="8" creationId="{9EC287B7-2D10-8B49-B716-CE903E448A38}"/>
          </ac:picMkLst>
        </pc:picChg>
      </pc:sldChg>
      <pc:sldChg chg="add del">
        <pc:chgData name="Matlovič Pavol" userId="4c4a6304-073f-4069-b71d-78634eb7394b" providerId="ADAL" clId="{3C86AEBB-1E74-48B2-8A26-A270A46F349F}" dt="2024-05-17T07:30:07.312" v="69" actId="47"/>
        <pc:sldMkLst>
          <pc:docMk/>
          <pc:sldMk cId="504570114" sldId="358"/>
        </pc:sldMkLst>
      </pc:sldChg>
      <pc:sldChg chg="addSp delSp modSp add mod">
        <pc:chgData name="Matlovič Pavol" userId="4c4a6304-073f-4069-b71d-78634eb7394b" providerId="ADAL" clId="{3C86AEBB-1E74-48B2-8A26-A270A46F349F}" dt="2024-05-17T07:46:56.111" v="80" actId="20577"/>
        <pc:sldMkLst>
          <pc:docMk/>
          <pc:sldMk cId="3430189153" sldId="359"/>
        </pc:sldMkLst>
        <pc:spChg chg="mod">
          <ac:chgData name="Matlovič Pavol" userId="4c4a6304-073f-4069-b71d-78634eb7394b" providerId="ADAL" clId="{3C86AEBB-1E74-48B2-8A26-A270A46F349F}" dt="2024-05-17T07:46:56.111" v="80" actId="20577"/>
          <ac:spMkLst>
            <pc:docMk/>
            <pc:sldMk cId="3430189153" sldId="359"/>
            <ac:spMk id="11" creationId="{C1A7383C-1D1A-E5E0-E07E-8034633319D7}"/>
          </ac:spMkLst>
        </pc:spChg>
        <pc:picChg chg="add mod">
          <ac:chgData name="Matlovič Pavol" userId="4c4a6304-073f-4069-b71d-78634eb7394b" providerId="ADAL" clId="{3C86AEBB-1E74-48B2-8A26-A270A46F349F}" dt="2024-05-17T07:30:35.004" v="77" actId="1076"/>
          <ac:picMkLst>
            <pc:docMk/>
            <pc:sldMk cId="3430189153" sldId="359"/>
            <ac:picMk id="2" creationId="{A26642F1-49A5-0A91-8B98-A4A165AEDFBC}"/>
          </ac:picMkLst>
        </pc:picChg>
        <pc:picChg chg="del">
          <ac:chgData name="Matlovič Pavol" userId="4c4a6304-073f-4069-b71d-78634eb7394b" providerId="ADAL" clId="{3C86AEBB-1E74-48B2-8A26-A270A46F349F}" dt="2024-05-17T07:30:02.719" v="66" actId="478"/>
          <ac:picMkLst>
            <pc:docMk/>
            <pc:sldMk cId="3430189153" sldId="359"/>
            <ac:picMk id="4" creationId="{12E27DB5-F9D4-BB1A-1C31-A7FA827D6473}"/>
          </ac:picMkLst>
        </pc:picChg>
        <pc:picChg chg="add mod">
          <ac:chgData name="Matlovič Pavol" userId="4c4a6304-073f-4069-b71d-78634eb7394b" providerId="ADAL" clId="{3C86AEBB-1E74-48B2-8A26-A270A46F349F}" dt="2024-05-17T07:30:29.746" v="76" actId="14100"/>
          <ac:picMkLst>
            <pc:docMk/>
            <pc:sldMk cId="3430189153" sldId="359"/>
            <ac:picMk id="5" creationId="{31AF0B8C-35CF-A48A-D822-923F499180CB}"/>
          </ac:picMkLst>
        </pc:picChg>
        <pc:picChg chg="del">
          <ac:chgData name="Matlovič Pavol" userId="4c4a6304-073f-4069-b71d-78634eb7394b" providerId="ADAL" clId="{3C86AEBB-1E74-48B2-8A26-A270A46F349F}" dt="2024-05-17T07:30:09.866" v="70" actId="478"/>
          <ac:picMkLst>
            <pc:docMk/>
            <pc:sldMk cId="3430189153" sldId="359"/>
            <ac:picMk id="8" creationId="{9EC287B7-2D10-8B49-B716-CE903E448A38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08:51:01.243" v="967" actId="1076"/>
        <pc:sldMkLst>
          <pc:docMk/>
          <pc:sldMk cId="2471938297" sldId="360"/>
        </pc:sldMkLst>
        <pc:spChg chg="mod">
          <ac:chgData name="Matlovič Pavol" userId="4c4a6304-073f-4069-b71d-78634eb7394b" providerId="ADAL" clId="{3C86AEBB-1E74-48B2-8A26-A270A46F349F}" dt="2024-05-17T12:45:41.669" v="121" actId="20577"/>
          <ac:spMkLst>
            <pc:docMk/>
            <pc:sldMk cId="2471938297" sldId="360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10:25:06.247" v="82" actId="478"/>
          <ac:picMkLst>
            <pc:docMk/>
            <pc:sldMk cId="2471938297" sldId="360"/>
            <ac:picMk id="2" creationId="{A26642F1-49A5-0A91-8B98-A4A165AEDFBC}"/>
          </ac:picMkLst>
        </pc:picChg>
        <pc:picChg chg="add mod">
          <ac:chgData name="Matlovič Pavol" userId="4c4a6304-073f-4069-b71d-78634eb7394b" providerId="ADAL" clId="{3C86AEBB-1E74-48B2-8A26-A270A46F349F}" dt="2024-05-20T08:50:59.239" v="966" actId="1076"/>
          <ac:picMkLst>
            <pc:docMk/>
            <pc:sldMk cId="2471938297" sldId="360"/>
            <ac:picMk id="3" creationId="{19B14D74-BD68-8E88-1D5C-D1599B525066}"/>
          </ac:picMkLst>
        </pc:picChg>
        <pc:picChg chg="del">
          <ac:chgData name="Matlovič Pavol" userId="4c4a6304-073f-4069-b71d-78634eb7394b" providerId="ADAL" clId="{3C86AEBB-1E74-48B2-8A26-A270A46F349F}" dt="2024-05-17T10:25:07.164" v="83" actId="478"/>
          <ac:picMkLst>
            <pc:docMk/>
            <pc:sldMk cId="2471938297" sldId="360"/>
            <ac:picMk id="5" creationId="{31AF0B8C-35CF-A48A-D822-923F499180CB}"/>
          </ac:picMkLst>
        </pc:picChg>
        <pc:picChg chg="add del mod">
          <ac:chgData name="Matlovič Pavol" userId="4c4a6304-073f-4069-b71d-78634eb7394b" providerId="ADAL" clId="{3C86AEBB-1E74-48B2-8A26-A270A46F349F}" dt="2024-05-17T12:45:50.847" v="123" actId="478"/>
          <ac:picMkLst>
            <pc:docMk/>
            <pc:sldMk cId="2471938297" sldId="360"/>
            <ac:picMk id="5" creationId="{AEDB6744-4F36-2209-373F-A63E85AD53ED}"/>
          </ac:picMkLst>
        </pc:picChg>
        <pc:picChg chg="add mod">
          <ac:chgData name="Matlovič Pavol" userId="4c4a6304-073f-4069-b71d-78634eb7394b" providerId="ADAL" clId="{3C86AEBB-1E74-48B2-8A26-A270A46F349F}" dt="2024-05-20T08:51:01.243" v="967" actId="1076"/>
          <ac:picMkLst>
            <pc:docMk/>
            <pc:sldMk cId="2471938297" sldId="360"/>
            <ac:picMk id="7" creationId="{CB23CB8B-C952-87AD-A33E-D2B0B7A0E223}"/>
          </ac:picMkLst>
        </pc:picChg>
      </pc:sldChg>
      <pc:sldChg chg="modSp add mod">
        <pc:chgData name="Matlovič Pavol" userId="4c4a6304-073f-4069-b71d-78634eb7394b" providerId="ADAL" clId="{3C86AEBB-1E74-48B2-8A26-A270A46F349F}" dt="2024-05-20T08:58:06.174" v="1082" actId="1076"/>
        <pc:sldMkLst>
          <pc:docMk/>
          <pc:sldMk cId="2551506345" sldId="361"/>
        </pc:sldMkLst>
        <pc:spChg chg="mod">
          <ac:chgData name="Matlovič Pavol" userId="4c4a6304-073f-4069-b71d-78634eb7394b" providerId="ADAL" clId="{3C86AEBB-1E74-48B2-8A26-A270A46F349F}" dt="2024-05-17T12:57:12.875" v="374" actId="20577"/>
          <ac:spMkLst>
            <pc:docMk/>
            <pc:sldMk cId="2551506345" sldId="361"/>
            <ac:spMk id="11" creationId="{C1A7383C-1D1A-E5E0-E07E-8034633319D7}"/>
          </ac:spMkLst>
        </pc:spChg>
        <pc:picChg chg="mod">
          <ac:chgData name="Matlovič Pavol" userId="4c4a6304-073f-4069-b71d-78634eb7394b" providerId="ADAL" clId="{3C86AEBB-1E74-48B2-8A26-A270A46F349F}" dt="2024-05-20T08:58:06.174" v="1082" actId="1076"/>
          <ac:picMkLst>
            <pc:docMk/>
            <pc:sldMk cId="2551506345" sldId="361"/>
            <ac:picMk id="4" creationId="{8E1D475A-CCB4-2DF0-1892-325ED44912E4}"/>
          </ac:picMkLst>
        </pc:picChg>
      </pc:sldChg>
      <pc:sldChg chg="addSp delSp modSp add del mod">
        <pc:chgData name="Matlovič Pavol" userId="4c4a6304-073f-4069-b71d-78634eb7394b" providerId="ADAL" clId="{3C86AEBB-1E74-48B2-8A26-A270A46F349F}" dt="2024-05-17T12:56:57.124" v="361" actId="2696"/>
        <pc:sldMkLst>
          <pc:docMk/>
          <pc:sldMk cId="3989699266" sldId="361"/>
        </pc:sldMkLst>
        <pc:spChg chg="mod">
          <ac:chgData name="Matlovič Pavol" userId="4c4a6304-073f-4069-b71d-78634eb7394b" providerId="ADAL" clId="{3C86AEBB-1E74-48B2-8A26-A270A46F349F}" dt="2024-05-17T12:53:26.105" v="244" actId="20577"/>
          <ac:spMkLst>
            <pc:docMk/>
            <pc:sldMk cId="3989699266" sldId="361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12:43:03.640" v="113" actId="478"/>
          <ac:picMkLst>
            <pc:docMk/>
            <pc:sldMk cId="3989699266" sldId="361"/>
            <ac:picMk id="3" creationId="{19B14D74-BD68-8E88-1D5C-D1599B525066}"/>
          </ac:picMkLst>
        </pc:picChg>
        <pc:picChg chg="add mod">
          <ac:chgData name="Matlovič Pavol" userId="4c4a6304-073f-4069-b71d-78634eb7394b" providerId="ADAL" clId="{3C86AEBB-1E74-48B2-8A26-A270A46F349F}" dt="2024-05-17T12:53:41.200" v="247" actId="1076"/>
          <ac:picMkLst>
            <pc:docMk/>
            <pc:sldMk cId="3989699266" sldId="361"/>
            <ac:picMk id="4" creationId="{8E1D475A-CCB4-2DF0-1892-325ED44912E4}"/>
          </ac:picMkLst>
        </pc:picChg>
        <pc:picChg chg="del">
          <ac:chgData name="Matlovič Pavol" userId="4c4a6304-073f-4069-b71d-78634eb7394b" providerId="ADAL" clId="{3C86AEBB-1E74-48B2-8A26-A270A46F349F}" dt="2024-05-17T12:43:05.101" v="114" actId="478"/>
          <ac:picMkLst>
            <pc:docMk/>
            <pc:sldMk cId="3989699266" sldId="361"/>
            <ac:picMk id="5" creationId="{AEDB6744-4F36-2209-373F-A63E85AD53ED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11:39:12.717" v="2596" actId="948"/>
        <pc:sldMkLst>
          <pc:docMk/>
          <pc:sldMk cId="4376411" sldId="362"/>
        </pc:sldMkLst>
        <pc:spChg chg="add mod">
          <ac:chgData name="Matlovič Pavol" userId="4c4a6304-073f-4069-b71d-78634eb7394b" providerId="ADAL" clId="{3C86AEBB-1E74-48B2-8A26-A270A46F349F}" dt="2024-05-20T11:39:12.717" v="2596" actId="948"/>
          <ac:spMkLst>
            <pc:docMk/>
            <pc:sldMk cId="4376411" sldId="362"/>
            <ac:spMk id="2" creationId="{A487C7DE-3AC2-2EBE-DBDF-978040515FFD}"/>
          </ac:spMkLst>
        </pc:spChg>
        <pc:spChg chg="mod">
          <ac:chgData name="Matlovič Pavol" userId="4c4a6304-073f-4069-b71d-78634eb7394b" providerId="ADAL" clId="{3C86AEBB-1E74-48B2-8A26-A270A46F349F}" dt="2024-05-17T12:45:48.332" v="122" actId="20577"/>
          <ac:spMkLst>
            <pc:docMk/>
            <pc:sldMk cId="4376411" sldId="362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12:45:59.355" v="127" actId="478"/>
          <ac:picMkLst>
            <pc:docMk/>
            <pc:sldMk cId="4376411" sldId="362"/>
            <ac:picMk id="3" creationId="{19B14D74-BD68-8E88-1D5C-D1599B525066}"/>
          </ac:picMkLst>
        </pc:picChg>
        <pc:picChg chg="add mod">
          <ac:chgData name="Matlovič Pavol" userId="4c4a6304-073f-4069-b71d-78634eb7394b" providerId="ADAL" clId="{3C86AEBB-1E74-48B2-8A26-A270A46F349F}" dt="2024-05-20T09:07:02.207" v="1169"/>
          <ac:picMkLst>
            <pc:docMk/>
            <pc:sldMk cId="4376411" sldId="362"/>
            <ac:picMk id="3" creationId="{D2B96DAB-CED3-84A7-8BD8-EE5D8A308EC3}"/>
          </ac:picMkLst>
        </pc:picChg>
        <pc:picChg chg="add del mod">
          <ac:chgData name="Matlovič Pavol" userId="4c4a6304-073f-4069-b71d-78634eb7394b" providerId="ADAL" clId="{3C86AEBB-1E74-48B2-8A26-A270A46F349F}" dt="2024-05-20T08:53:12.768" v="971" actId="478"/>
          <ac:picMkLst>
            <pc:docMk/>
            <pc:sldMk cId="4376411" sldId="362"/>
            <ac:picMk id="4" creationId="{E88246AD-14B3-1710-D5B9-0B995A016220}"/>
          </ac:picMkLst>
        </pc:picChg>
        <pc:picChg chg="del mod">
          <ac:chgData name="Matlovič Pavol" userId="4c4a6304-073f-4069-b71d-78634eb7394b" providerId="ADAL" clId="{3C86AEBB-1E74-48B2-8A26-A270A46F349F}" dt="2024-05-20T09:07:03.696" v="1170" actId="21"/>
          <ac:picMkLst>
            <pc:docMk/>
            <pc:sldMk cId="4376411" sldId="362"/>
            <ac:picMk id="5" creationId="{AEDB6744-4F36-2209-373F-A63E85AD53ED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09:30:59.828" v="2256" actId="207"/>
        <pc:sldMkLst>
          <pc:docMk/>
          <pc:sldMk cId="168604186" sldId="363"/>
        </pc:sldMkLst>
        <pc:spChg chg="add mod">
          <ac:chgData name="Matlovič Pavol" userId="4c4a6304-073f-4069-b71d-78634eb7394b" providerId="ADAL" clId="{3C86AEBB-1E74-48B2-8A26-A270A46F349F}" dt="2024-05-20T09:30:59.828" v="2256" actId="207"/>
          <ac:spMkLst>
            <pc:docMk/>
            <pc:sldMk cId="168604186" sldId="363"/>
            <ac:spMk id="2" creationId="{E6B1F622-C382-3138-3FB5-E8D000C07686}"/>
          </ac:spMkLst>
        </pc:spChg>
        <pc:spChg chg="mod">
          <ac:chgData name="Matlovič Pavol" userId="4c4a6304-073f-4069-b71d-78634eb7394b" providerId="ADAL" clId="{3C86AEBB-1E74-48B2-8A26-A270A46F349F}" dt="2024-05-20T09:24:02.890" v="1727" actId="20577"/>
          <ac:spMkLst>
            <pc:docMk/>
            <pc:sldMk cId="168604186" sldId="363"/>
            <ac:spMk id="11" creationId="{C1A7383C-1D1A-E5E0-E07E-8034633319D7}"/>
          </ac:spMkLst>
        </pc:spChg>
        <pc:picChg chg="add del mod">
          <ac:chgData name="Matlovič Pavol" userId="4c4a6304-073f-4069-b71d-78634eb7394b" providerId="ADAL" clId="{3C86AEBB-1E74-48B2-8A26-A270A46F349F}" dt="2024-05-17T12:51:55.098" v="191" actId="478"/>
          <ac:picMkLst>
            <pc:docMk/>
            <pc:sldMk cId="168604186" sldId="363"/>
            <ac:picMk id="3" creationId="{4D9568E4-9BB7-3D88-AE0A-5C4715F2CDB5}"/>
          </ac:picMkLst>
        </pc:picChg>
        <pc:picChg chg="del">
          <ac:chgData name="Matlovič Pavol" userId="4c4a6304-073f-4069-b71d-78634eb7394b" providerId="ADAL" clId="{3C86AEBB-1E74-48B2-8A26-A270A46F349F}" dt="2024-05-17T12:51:44.532" v="187" actId="478"/>
          <ac:picMkLst>
            <pc:docMk/>
            <pc:sldMk cId="168604186" sldId="363"/>
            <ac:picMk id="5" creationId="{AEDB6744-4F36-2209-373F-A63E85AD53ED}"/>
          </ac:picMkLst>
        </pc:picChg>
        <pc:picChg chg="add mod">
          <ac:chgData name="Matlovič Pavol" userId="4c4a6304-073f-4069-b71d-78634eb7394b" providerId="ADAL" clId="{3C86AEBB-1E74-48B2-8A26-A270A46F349F}" dt="2024-05-20T09:29:50.111" v="2187" actId="14100"/>
          <ac:picMkLst>
            <pc:docMk/>
            <pc:sldMk cId="168604186" sldId="363"/>
            <ac:picMk id="6" creationId="{5A73AC7B-F0B5-EEC2-CFF3-537BF951D1FB}"/>
          </ac:picMkLst>
        </pc:picChg>
        <pc:picChg chg="add del mod">
          <ac:chgData name="Matlovič Pavol" userId="4c4a6304-073f-4069-b71d-78634eb7394b" providerId="ADAL" clId="{3C86AEBB-1E74-48B2-8A26-A270A46F349F}" dt="2024-05-17T12:52:42.582" v="210" actId="478"/>
          <ac:picMkLst>
            <pc:docMk/>
            <pc:sldMk cId="168604186" sldId="363"/>
            <ac:picMk id="8" creationId="{7A7DC003-2ED4-18D1-75CA-6E6C812679C5}"/>
          </ac:picMkLst>
        </pc:picChg>
      </pc:sldChg>
      <pc:sldChg chg="addSp delSp modSp add del mod">
        <pc:chgData name="Matlovič Pavol" userId="4c4a6304-073f-4069-b71d-78634eb7394b" providerId="ADAL" clId="{3C86AEBB-1E74-48B2-8A26-A270A46F349F}" dt="2024-05-20T09:26:29.479" v="1851" actId="2696"/>
        <pc:sldMkLst>
          <pc:docMk/>
          <pc:sldMk cId="311217093" sldId="364"/>
        </pc:sldMkLst>
        <pc:spChg chg="add mod">
          <ac:chgData name="Matlovič Pavol" userId="4c4a6304-073f-4069-b71d-78634eb7394b" providerId="ADAL" clId="{3C86AEBB-1E74-48B2-8A26-A270A46F349F}" dt="2024-05-20T09:26:26.929" v="1850"/>
          <ac:spMkLst>
            <pc:docMk/>
            <pc:sldMk cId="311217093" sldId="364"/>
            <ac:spMk id="2" creationId="{6398DF00-929B-DDF6-95C7-1EADEDB71FED}"/>
          </ac:spMkLst>
        </pc:spChg>
        <pc:spChg chg="del">
          <ac:chgData name="Matlovič Pavol" userId="4c4a6304-073f-4069-b71d-78634eb7394b" providerId="ADAL" clId="{3C86AEBB-1E74-48B2-8A26-A270A46F349F}" dt="2024-05-20T09:26:26.656" v="1849" actId="478"/>
          <ac:spMkLst>
            <pc:docMk/>
            <pc:sldMk cId="311217093" sldId="364"/>
            <ac:spMk id="11" creationId="{C1A7383C-1D1A-E5E0-E07E-8034633319D7}"/>
          </ac:spMkLst>
        </pc:spChg>
        <pc:picChg chg="add mod">
          <ac:chgData name="Matlovič Pavol" userId="4c4a6304-073f-4069-b71d-78634eb7394b" providerId="ADAL" clId="{3C86AEBB-1E74-48B2-8A26-A270A46F349F}" dt="2024-05-17T12:53:46.307" v="248" actId="1076"/>
          <ac:picMkLst>
            <pc:docMk/>
            <pc:sldMk cId="311217093" sldId="364"/>
            <ac:picMk id="3" creationId="{2B65DA7B-4B1E-FFDD-77C4-3127CCE27862}"/>
          </ac:picMkLst>
        </pc:picChg>
        <pc:picChg chg="del">
          <ac:chgData name="Matlovič Pavol" userId="4c4a6304-073f-4069-b71d-78634eb7394b" providerId="ADAL" clId="{3C86AEBB-1E74-48B2-8A26-A270A46F349F}" dt="2024-05-17T12:52:54.483" v="214" actId="478"/>
          <ac:picMkLst>
            <pc:docMk/>
            <pc:sldMk cId="311217093" sldId="364"/>
            <ac:picMk id="6" creationId="{5A73AC7B-F0B5-EEC2-CFF3-537BF951D1FB}"/>
          </ac:picMkLst>
        </pc:picChg>
      </pc:sldChg>
      <pc:sldChg chg="modSp add mod">
        <pc:chgData name="Matlovič Pavol" userId="4c4a6304-073f-4069-b71d-78634eb7394b" providerId="ADAL" clId="{3C86AEBB-1E74-48B2-8A26-A270A46F349F}" dt="2024-05-20T09:31:23.435" v="2261" actId="1076"/>
        <pc:sldMkLst>
          <pc:docMk/>
          <pc:sldMk cId="1236787861" sldId="364"/>
        </pc:sldMkLst>
        <pc:picChg chg="mod">
          <ac:chgData name="Matlovič Pavol" userId="4c4a6304-073f-4069-b71d-78634eb7394b" providerId="ADAL" clId="{3C86AEBB-1E74-48B2-8A26-A270A46F349F}" dt="2024-05-20T09:31:23.435" v="2261" actId="1076"/>
          <ac:picMkLst>
            <pc:docMk/>
            <pc:sldMk cId="1236787861" sldId="364"/>
            <ac:picMk id="3" creationId="{2B65DA7B-4B1E-FFDD-77C4-3127CCE27862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17T12:59:45.915" v="397" actId="20577"/>
        <pc:sldMkLst>
          <pc:docMk/>
          <pc:sldMk cId="3408596173" sldId="365"/>
        </pc:sldMkLst>
        <pc:spChg chg="mod">
          <ac:chgData name="Matlovič Pavol" userId="4c4a6304-073f-4069-b71d-78634eb7394b" providerId="ADAL" clId="{3C86AEBB-1E74-48B2-8A26-A270A46F349F}" dt="2024-05-17T12:59:45.915" v="397" actId="20577"/>
          <ac:spMkLst>
            <pc:docMk/>
            <pc:sldMk cId="3408596173" sldId="365"/>
            <ac:spMk id="11" creationId="{C1A7383C-1D1A-E5E0-E07E-8034633319D7}"/>
          </ac:spMkLst>
        </pc:spChg>
        <pc:picChg chg="add del mod">
          <ac:chgData name="Matlovič Pavol" userId="4c4a6304-073f-4069-b71d-78634eb7394b" providerId="ADAL" clId="{3C86AEBB-1E74-48B2-8A26-A270A46F349F}" dt="2024-05-17T12:59:28.087" v="383" actId="478"/>
          <ac:picMkLst>
            <pc:docMk/>
            <pc:sldMk cId="3408596173" sldId="365"/>
            <ac:picMk id="3" creationId="{C845C22D-A971-F86D-D5DB-80CEE4226F6C}"/>
          </ac:picMkLst>
        </pc:picChg>
        <pc:picChg chg="del">
          <ac:chgData name="Matlovič Pavol" userId="4c4a6304-073f-4069-b71d-78634eb7394b" providerId="ADAL" clId="{3C86AEBB-1E74-48B2-8A26-A270A46F349F}" dt="2024-05-17T12:58:07.906" v="379" actId="478"/>
          <ac:picMkLst>
            <pc:docMk/>
            <pc:sldMk cId="3408596173" sldId="365"/>
            <ac:picMk id="4" creationId="{8E1D475A-CCB4-2DF0-1892-325ED44912E4}"/>
          </ac:picMkLst>
        </pc:picChg>
        <pc:picChg chg="add mod">
          <ac:chgData name="Matlovič Pavol" userId="4c4a6304-073f-4069-b71d-78634eb7394b" providerId="ADAL" clId="{3C86AEBB-1E74-48B2-8A26-A270A46F349F}" dt="2024-05-17T12:59:43.007" v="390" actId="1076"/>
          <ac:picMkLst>
            <pc:docMk/>
            <pc:sldMk cId="3408596173" sldId="365"/>
            <ac:picMk id="6" creationId="{27F139EC-1C66-40C7-EFA3-422B8423EC5C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17T13:05:35.416" v="834" actId="113"/>
        <pc:sldMkLst>
          <pc:docMk/>
          <pc:sldMk cId="1770391138" sldId="366"/>
        </pc:sldMkLst>
        <pc:spChg chg="add mod">
          <ac:chgData name="Matlovič Pavol" userId="4c4a6304-073f-4069-b71d-78634eb7394b" providerId="ADAL" clId="{3C86AEBB-1E74-48B2-8A26-A270A46F349F}" dt="2024-05-17T13:05:35.416" v="834" actId="113"/>
          <ac:spMkLst>
            <pc:docMk/>
            <pc:sldMk cId="1770391138" sldId="366"/>
            <ac:spMk id="2" creationId="{7B17A3ED-8676-AC85-F5EF-B2B5BF1BE25C}"/>
          </ac:spMkLst>
        </pc:spChg>
        <pc:spChg chg="mod">
          <ac:chgData name="Matlovič Pavol" userId="4c4a6304-073f-4069-b71d-78634eb7394b" providerId="ADAL" clId="{3C86AEBB-1E74-48B2-8A26-A270A46F349F}" dt="2024-05-17T13:00:00.062" v="408" actId="20577"/>
          <ac:spMkLst>
            <pc:docMk/>
            <pc:sldMk cId="1770391138" sldId="366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13:00:01.906" v="409" actId="478"/>
          <ac:picMkLst>
            <pc:docMk/>
            <pc:sldMk cId="1770391138" sldId="366"/>
            <ac:picMk id="6" creationId="{27F139EC-1C66-40C7-EFA3-422B8423EC5C}"/>
          </ac:picMkLst>
        </pc:picChg>
      </pc:sldChg>
      <pc:sldChg chg="delSp modSp add del mod">
        <pc:chgData name="Matlovič Pavol" userId="4c4a6304-073f-4069-b71d-78634eb7394b" providerId="ADAL" clId="{3C86AEBB-1E74-48B2-8A26-A270A46F349F}" dt="2024-05-17T12:56:48.474" v="360" actId="47"/>
        <pc:sldMkLst>
          <pc:docMk/>
          <pc:sldMk cId="2555166473" sldId="366"/>
        </pc:sldMkLst>
        <pc:spChg chg="mod">
          <ac:chgData name="Matlovič Pavol" userId="4c4a6304-073f-4069-b71d-78634eb7394b" providerId="ADAL" clId="{3C86AEBB-1E74-48B2-8A26-A270A46F349F}" dt="2024-05-17T12:56:43.491" v="359" actId="1076"/>
          <ac:spMkLst>
            <pc:docMk/>
            <pc:sldMk cId="2555166473" sldId="366"/>
            <ac:spMk id="2" creationId="{BF96AEF5-6EDF-9679-651D-2C30E46C1FBB}"/>
          </ac:spMkLst>
        </pc:spChg>
        <pc:spChg chg="mod">
          <ac:chgData name="Matlovič Pavol" userId="4c4a6304-073f-4069-b71d-78634eb7394b" providerId="ADAL" clId="{3C86AEBB-1E74-48B2-8A26-A270A46F349F}" dt="2024-05-17T12:56:11.354" v="344" actId="1076"/>
          <ac:spMkLst>
            <pc:docMk/>
            <pc:sldMk cId="2555166473" sldId="366"/>
            <ac:spMk id="10" creationId="{3313B7CE-FCB9-9014-4A51-CDB61696B3BA}"/>
          </ac:spMkLst>
        </pc:spChg>
        <pc:spChg chg="del">
          <ac:chgData name="Matlovič Pavol" userId="4c4a6304-073f-4069-b71d-78634eb7394b" providerId="ADAL" clId="{3C86AEBB-1E74-48B2-8A26-A270A46F349F}" dt="2024-05-17T12:55:17.893" v="263" actId="478"/>
          <ac:spMkLst>
            <pc:docMk/>
            <pc:sldMk cId="2555166473" sldId="366"/>
            <ac:spMk id="11" creationId="{C2453C1C-3BE4-5621-331C-F57305865501}"/>
          </ac:spMkLst>
        </pc:spChg>
        <pc:spChg chg="mod">
          <ac:chgData name="Matlovič Pavol" userId="4c4a6304-073f-4069-b71d-78634eb7394b" providerId="ADAL" clId="{3C86AEBB-1E74-48B2-8A26-A270A46F349F}" dt="2024-05-17T12:56:24.007" v="347" actId="1076"/>
          <ac:spMkLst>
            <pc:docMk/>
            <pc:sldMk cId="2555166473" sldId="366"/>
            <ac:spMk id="12" creationId="{2C20F86B-4032-C446-F5EC-29B989EF0FE0}"/>
          </ac:spMkLst>
        </pc:spChg>
        <pc:picChg chg="mod">
          <ac:chgData name="Matlovič Pavol" userId="4c4a6304-073f-4069-b71d-78634eb7394b" providerId="ADAL" clId="{3C86AEBB-1E74-48B2-8A26-A270A46F349F}" dt="2024-05-17T12:55:26.848" v="268" actId="1076"/>
          <ac:picMkLst>
            <pc:docMk/>
            <pc:sldMk cId="2555166473" sldId="366"/>
            <ac:picMk id="6" creationId="{B4753207-92BF-F1BE-E144-C905FAA5E054}"/>
          </ac:picMkLst>
        </pc:picChg>
        <pc:picChg chg="mod">
          <ac:chgData name="Matlovič Pavol" userId="4c4a6304-073f-4069-b71d-78634eb7394b" providerId="ADAL" clId="{3C86AEBB-1E74-48B2-8A26-A270A46F349F}" dt="2024-05-17T12:56:20.130" v="346" actId="1076"/>
          <ac:picMkLst>
            <pc:docMk/>
            <pc:sldMk cId="2555166473" sldId="366"/>
            <ac:picMk id="7" creationId="{27500137-DEC6-734B-A019-B928A0C13F09}"/>
          </ac:picMkLst>
        </pc:picChg>
        <pc:picChg chg="del">
          <ac:chgData name="Matlovič Pavol" userId="4c4a6304-073f-4069-b71d-78634eb7394b" providerId="ADAL" clId="{3C86AEBB-1E74-48B2-8A26-A270A46F349F}" dt="2024-05-17T12:54:53.947" v="253" actId="478"/>
          <ac:picMkLst>
            <pc:docMk/>
            <pc:sldMk cId="2555166473" sldId="366"/>
            <ac:picMk id="8" creationId="{A2B8C58F-7415-BA69-23F6-5FDAA04F1144}"/>
          </ac:picMkLst>
        </pc:picChg>
        <pc:picChg chg="mod">
          <ac:chgData name="Matlovič Pavol" userId="4c4a6304-073f-4069-b71d-78634eb7394b" providerId="ADAL" clId="{3C86AEBB-1E74-48B2-8A26-A270A46F349F}" dt="2024-05-17T12:56:09.209" v="343" actId="1076"/>
          <ac:picMkLst>
            <pc:docMk/>
            <pc:sldMk cId="2555166473" sldId="366"/>
            <ac:picMk id="9" creationId="{947DAE37-2131-D1C4-7998-90DEB2DB1FBC}"/>
          </ac:picMkLst>
        </pc:picChg>
        <pc:picChg chg="mod">
          <ac:chgData name="Matlovič Pavol" userId="4c4a6304-073f-4069-b71d-78634eb7394b" providerId="ADAL" clId="{3C86AEBB-1E74-48B2-8A26-A270A46F349F}" dt="2024-05-17T12:56:28.199" v="348" actId="1076"/>
          <ac:picMkLst>
            <pc:docMk/>
            <pc:sldMk cId="2555166473" sldId="366"/>
            <ac:picMk id="13" creationId="{A1D5A45E-7630-D767-41E4-54EC76DA5872}"/>
          </ac:picMkLst>
        </pc:picChg>
        <pc:picChg chg="del">
          <ac:chgData name="Matlovič Pavol" userId="4c4a6304-073f-4069-b71d-78634eb7394b" providerId="ADAL" clId="{3C86AEBB-1E74-48B2-8A26-A270A46F349F}" dt="2024-05-17T12:54:54.784" v="254" actId="478"/>
          <ac:picMkLst>
            <pc:docMk/>
            <pc:sldMk cId="2555166473" sldId="366"/>
            <ac:picMk id="14" creationId="{DCF100F5-014E-526F-A161-E880CD6612E0}"/>
          </ac:picMkLst>
        </pc:picChg>
        <pc:picChg chg="mod">
          <ac:chgData name="Matlovič Pavol" userId="4c4a6304-073f-4069-b71d-78634eb7394b" providerId="ADAL" clId="{3C86AEBB-1E74-48B2-8A26-A270A46F349F}" dt="2024-05-17T12:56:30.050" v="349" actId="1076"/>
          <ac:picMkLst>
            <pc:docMk/>
            <pc:sldMk cId="2555166473" sldId="366"/>
            <ac:picMk id="15" creationId="{42FB6412-AE25-6A52-50FD-6578CD8F9807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09:23:58.750" v="1719" actId="20577"/>
        <pc:sldMkLst>
          <pc:docMk/>
          <pc:sldMk cId="1542940468" sldId="367"/>
        </pc:sldMkLst>
        <pc:spChg chg="mod">
          <ac:chgData name="Matlovič Pavol" userId="4c4a6304-073f-4069-b71d-78634eb7394b" providerId="ADAL" clId="{3C86AEBB-1E74-48B2-8A26-A270A46F349F}" dt="2024-05-20T09:23:58.750" v="1719" actId="20577"/>
          <ac:spMkLst>
            <pc:docMk/>
            <pc:sldMk cId="1542940468" sldId="367"/>
            <ac:spMk id="11" creationId="{C1A7383C-1D1A-E5E0-E07E-8034633319D7}"/>
          </ac:spMkLst>
        </pc:spChg>
        <pc:picChg chg="del">
          <ac:chgData name="Matlovič Pavol" userId="4c4a6304-073f-4069-b71d-78634eb7394b" providerId="ADAL" clId="{3C86AEBB-1E74-48B2-8A26-A270A46F349F}" dt="2024-05-17T13:07:27.918" v="865" actId="478"/>
          <ac:picMkLst>
            <pc:docMk/>
            <pc:sldMk cId="1542940468" sldId="367"/>
            <ac:picMk id="3" creationId="{2B65DA7B-4B1E-FFDD-77C4-3127CCE27862}"/>
          </ac:picMkLst>
        </pc:picChg>
        <pc:picChg chg="add mod">
          <ac:chgData name="Matlovič Pavol" userId="4c4a6304-073f-4069-b71d-78634eb7394b" providerId="ADAL" clId="{3C86AEBB-1E74-48B2-8A26-A270A46F349F}" dt="2024-05-17T13:08:00.331" v="877" actId="1076"/>
          <ac:picMkLst>
            <pc:docMk/>
            <pc:sldMk cId="1542940468" sldId="367"/>
            <ac:picMk id="4" creationId="{D51EC101-4EB8-2571-D4C3-BDAACED185A0}"/>
          </ac:picMkLst>
        </pc:picChg>
        <pc:picChg chg="add mod">
          <ac:chgData name="Matlovič Pavol" userId="4c4a6304-073f-4069-b71d-78634eb7394b" providerId="ADAL" clId="{3C86AEBB-1E74-48B2-8A26-A270A46F349F}" dt="2024-05-17T13:07:49.439" v="874" actId="1076"/>
          <ac:picMkLst>
            <pc:docMk/>
            <pc:sldMk cId="1542940468" sldId="367"/>
            <ac:picMk id="6" creationId="{02FDBFF8-055B-6036-4602-7F98CD2CAE2D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09:20:02.065" v="1581" actId="20577"/>
        <pc:sldMkLst>
          <pc:docMk/>
          <pc:sldMk cId="2526179598" sldId="368"/>
        </pc:sldMkLst>
        <pc:spChg chg="add mod">
          <ac:chgData name="Matlovič Pavol" userId="4c4a6304-073f-4069-b71d-78634eb7394b" providerId="ADAL" clId="{3C86AEBB-1E74-48B2-8A26-A270A46F349F}" dt="2024-05-20T09:20:02.065" v="1581" actId="20577"/>
          <ac:spMkLst>
            <pc:docMk/>
            <pc:sldMk cId="2526179598" sldId="368"/>
            <ac:spMk id="2" creationId="{9EDD2CB3-4DF4-1100-08A1-2D2F8999B1F7}"/>
          </ac:spMkLst>
        </pc:spChg>
        <pc:spChg chg="add del mod">
          <ac:chgData name="Matlovič Pavol" userId="4c4a6304-073f-4069-b71d-78634eb7394b" providerId="ADAL" clId="{3C86AEBB-1E74-48B2-8A26-A270A46F349F}" dt="2024-05-17T13:08:43.167" v="888" actId="478"/>
          <ac:spMkLst>
            <pc:docMk/>
            <pc:sldMk cId="2526179598" sldId="368"/>
            <ac:spMk id="11" creationId="{C1A7383C-1D1A-E5E0-E07E-8034633319D7}"/>
          </ac:spMkLst>
        </pc:spChg>
        <pc:picChg chg="add del mod">
          <ac:chgData name="Matlovič Pavol" userId="4c4a6304-073f-4069-b71d-78634eb7394b" providerId="ADAL" clId="{3C86AEBB-1E74-48B2-8A26-A270A46F349F}" dt="2024-05-17T13:09:00.561" v="892" actId="478"/>
          <ac:picMkLst>
            <pc:docMk/>
            <pc:sldMk cId="2526179598" sldId="368"/>
            <ac:picMk id="3" creationId="{5D09B687-4334-7A0D-7078-8847A57EA64B}"/>
          </ac:picMkLst>
        </pc:picChg>
        <pc:picChg chg="del">
          <ac:chgData name="Matlovič Pavol" userId="4c4a6304-073f-4069-b71d-78634eb7394b" providerId="ADAL" clId="{3C86AEBB-1E74-48B2-8A26-A270A46F349F}" dt="2024-05-17T13:08:45.565" v="889" actId="478"/>
          <ac:picMkLst>
            <pc:docMk/>
            <pc:sldMk cId="2526179598" sldId="368"/>
            <ac:picMk id="5" creationId="{AEDB6744-4F36-2209-373F-A63E85AD53ED}"/>
          </ac:picMkLst>
        </pc:picChg>
        <pc:picChg chg="add del mod">
          <ac:chgData name="Matlovič Pavol" userId="4c4a6304-073f-4069-b71d-78634eb7394b" providerId="ADAL" clId="{3C86AEBB-1E74-48B2-8A26-A270A46F349F}" dt="2024-05-20T09:09:59.737" v="1265" actId="478"/>
          <ac:picMkLst>
            <pc:docMk/>
            <pc:sldMk cId="2526179598" sldId="368"/>
            <ac:picMk id="6" creationId="{4A3FBAA4-9BAD-28D8-4D93-C52A7B7F3206}"/>
          </ac:picMkLst>
        </pc:picChg>
        <pc:picChg chg="add mod">
          <ac:chgData name="Matlovič Pavol" userId="4c4a6304-073f-4069-b71d-78634eb7394b" providerId="ADAL" clId="{3C86AEBB-1E74-48B2-8A26-A270A46F349F}" dt="2024-05-20T09:10:01.488" v="1266" actId="1076"/>
          <ac:picMkLst>
            <pc:docMk/>
            <pc:sldMk cId="2526179598" sldId="368"/>
            <ac:picMk id="8" creationId="{D12F0369-1F4E-7E1D-27AC-DC9015D02109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11:39:27.569" v="2598"/>
        <pc:sldMkLst>
          <pc:docMk/>
          <pc:sldMk cId="487788829" sldId="369"/>
        </pc:sldMkLst>
        <pc:spChg chg="add del mod">
          <ac:chgData name="Matlovič Pavol" userId="4c4a6304-073f-4069-b71d-78634eb7394b" providerId="ADAL" clId="{3C86AEBB-1E74-48B2-8A26-A270A46F349F}" dt="2024-05-20T09:09:17.240" v="1255" actId="478"/>
          <ac:spMkLst>
            <pc:docMk/>
            <pc:sldMk cId="487788829" sldId="369"/>
            <ac:spMk id="3" creationId="{606E9EDD-F580-C69E-F08D-F5B367082481}"/>
          </ac:spMkLst>
        </pc:spChg>
        <pc:spChg chg="add del mod">
          <ac:chgData name="Matlovič Pavol" userId="4c4a6304-073f-4069-b71d-78634eb7394b" providerId="ADAL" clId="{3C86AEBB-1E74-48B2-8A26-A270A46F349F}" dt="2024-05-20T09:09:32.258" v="1258" actId="478"/>
          <ac:spMkLst>
            <pc:docMk/>
            <pc:sldMk cId="487788829" sldId="369"/>
            <ac:spMk id="6" creationId="{6FABBCD4-4C3D-8C36-FB6C-5023837429F6}"/>
          </ac:spMkLst>
        </pc:spChg>
        <pc:spChg chg="add del mod">
          <ac:chgData name="Matlovič Pavol" userId="4c4a6304-073f-4069-b71d-78634eb7394b" providerId="ADAL" clId="{3C86AEBB-1E74-48B2-8A26-A270A46F349F}" dt="2024-05-20T11:39:27.217" v="2597" actId="478"/>
          <ac:spMkLst>
            <pc:docMk/>
            <pc:sldMk cId="487788829" sldId="369"/>
            <ac:spMk id="7" creationId="{38EA83E0-AD1C-CABA-E7C7-1D98FF841668}"/>
          </ac:spMkLst>
        </pc:spChg>
        <pc:spChg chg="add mod">
          <ac:chgData name="Matlovič Pavol" userId="4c4a6304-073f-4069-b71d-78634eb7394b" providerId="ADAL" clId="{3C86AEBB-1E74-48B2-8A26-A270A46F349F}" dt="2024-05-20T11:39:27.569" v="2598"/>
          <ac:spMkLst>
            <pc:docMk/>
            <pc:sldMk cId="487788829" sldId="369"/>
            <ac:spMk id="8" creationId="{51838E5F-7606-5914-0355-571E4A9E8F14}"/>
          </ac:spMkLst>
        </pc:spChg>
        <pc:picChg chg="add mod">
          <ac:chgData name="Matlovič Pavol" userId="4c4a6304-073f-4069-b71d-78634eb7394b" providerId="ADAL" clId="{3C86AEBB-1E74-48B2-8A26-A270A46F349F}" dt="2024-05-20T09:07:04.809" v="1171"/>
          <ac:picMkLst>
            <pc:docMk/>
            <pc:sldMk cId="487788829" sldId="369"/>
            <ac:picMk id="2" creationId="{C61A0A7A-12F7-D7B1-6A41-FDDB4A8B6C51}"/>
          </ac:picMkLst>
        </pc:picChg>
        <pc:picChg chg="del mod">
          <ac:chgData name="Matlovič Pavol" userId="4c4a6304-073f-4069-b71d-78634eb7394b" providerId="ADAL" clId="{3C86AEBB-1E74-48B2-8A26-A270A46F349F}" dt="2024-05-20T09:07:06.521" v="1172" actId="478"/>
          <ac:picMkLst>
            <pc:docMk/>
            <pc:sldMk cId="487788829" sldId="369"/>
            <ac:picMk id="4" creationId="{E88246AD-14B3-1710-D5B9-0B995A016220}"/>
          </ac:picMkLst>
        </pc:picChg>
        <pc:picChg chg="del">
          <ac:chgData name="Matlovič Pavol" userId="4c4a6304-073f-4069-b71d-78634eb7394b" providerId="ADAL" clId="{3C86AEBB-1E74-48B2-8A26-A270A46F349F}" dt="2024-05-20T08:53:07.082" v="969" actId="478"/>
          <ac:picMkLst>
            <pc:docMk/>
            <pc:sldMk cId="487788829" sldId="369"/>
            <ac:picMk id="5" creationId="{AEDB6744-4F36-2209-373F-A63E85AD53ED}"/>
          </ac:picMkLst>
        </pc:picChg>
      </pc:sldChg>
      <pc:sldChg chg="addSp delSp modSp add mod">
        <pc:chgData name="Matlovič Pavol" userId="4c4a6304-073f-4069-b71d-78634eb7394b" providerId="ADAL" clId="{3C86AEBB-1E74-48B2-8A26-A270A46F349F}" dt="2024-05-20T09:22:54.722" v="1655" actId="20577"/>
        <pc:sldMkLst>
          <pc:docMk/>
          <pc:sldMk cId="1035584730" sldId="370"/>
        </pc:sldMkLst>
        <pc:spChg chg="add mod">
          <ac:chgData name="Matlovič Pavol" userId="4c4a6304-073f-4069-b71d-78634eb7394b" providerId="ADAL" clId="{3C86AEBB-1E74-48B2-8A26-A270A46F349F}" dt="2024-05-20T09:22:54.722" v="1655" actId="20577"/>
          <ac:spMkLst>
            <pc:docMk/>
            <pc:sldMk cId="1035584730" sldId="370"/>
            <ac:spMk id="3" creationId="{E0022851-4EF2-E93B-6FBF-410025D1575A}"/>
          </ac:spMkLst>
        </pc:spChg>
        <pc:picChg chg="add mod">
          <ac:chgData name="Matlovič Pavol" userId="4c4a6304-073f-4069-b71d-78634eb7394b" providerId="ADAL" clId="{3C86AEBB-1E74-48B2-8A26-A270A46F349F}" dt="2024-05-20T09:09:58.116" v="1264" actId="1076"/>
          <ac:picMkLst>
            <pc:docMk/>
            <pc:sldMk cId="1035584730" sldId="370"/>
            <ac:picMk id="2" creationId="{47E25ABF-15A8-5C7E-2BE8-40316957C2B3}"/>
          </ac:picMkLst>
        </pc:picChg>
        <pc:picChg chg="del">
          <ac:chgData name="Matlovič Pavol" userId="4c4a6304-073f-4069-b71d-78634eb7394b" providerId="ADAL" clId="{3C86AEBB-1E74-48B2-8A26-A270A46F349F}" dt="2024-05-20T09:09:50.742" v="1261" actId="21"/>
          <ac:picMkLst>
            <pc:docMk/>
            <pc:sldMk cId="1035584730" sldId="370"/>
            <ac:picMk id="6" creationId="{4A3FBAA4-9BAD-28D8-4D93-C52A7B7F3206}"/>
          </ac:picMkLst>
        </pc:picChg>
        <pc:picChg chg="del">
          <ac:chgData name="Matlovič Pavol" userId="4c4a6304-073f-4069-b71d-78634eb7394b" providerId="ADAL" clId="{3C86AEBB-1E74-48B2-8A26-A270A46F349F}" dt="2024-05-20T09:09:55.573" v="1262" actId="478"/>
          <ac:picMkLst>
            <pc:docMk/>
            <pc:sldMk cId="1035584730" sldId="370"/>
            <ac:picMk id="8" creationId="{D12F0369-1F4E-7E1D-27AC-DC9015D02109}"/>
          </ac:picMkLst>
        </pc:picChg>
      </pc:sldChg>
      <pc:sldChg chg="delSp modSp add del mod">
        <pc:chgData name="Matlovič Pavol" userId="4c4a6304-073f-4069-b71d-78634eb7394b" providerId="ADAL" clId="{3C86AEBB-1E74-48B2-8A26-A270A46F349F}" dt="2024-05-20T11:32:28.756" v="2586" actId="2696"/>
        <pc:sldMkLst>
          <pc:docMk/>
          <pc:sldMk cId="925984272" sldId="371"/>
        </pc:sldMkLst>
        <pc:spChg chg="mod">
          <ac:chgData name="Matlovič Pavol" userId="4c4a6304-073f-4069-b71d-78634eb7394b" providerId="ADAL" clId="{3C86AEBB-1E74-48B2-8A26-A270A46F349F}" dt="2024-05-20T09:44:17.216" v="2400" actId="113"/>
          <ac:spMkLst>
            <pc:docMk/>
            <pc:sldMk cId="925984272" sldId="371"/>
            <ac:spMk id="4" creationId="{1473D1E8-4B0E-8D62-DF0A-425309D2ECE8}"/>
          </ac:spMkLst>
        </pc:spChg>
        <pc:picChg chg="mod">
          <ac:chgData name="Matlovič Pavol" userId="4c4a6304-073f-4069-b71d-78634eb7394b" providerId="ADAL" clId="{3C86AEBB-1E74-48B2-8A26-A270A46F349F}" dt="2024-05-20T09:40:18.050" v="2394" actId="1076"/>
          <ac:picMkLst>
            <pc:docMk/>
            <pc:sldMk cId="925984272" sldId="371"/>
            <ac:picMk id="3" creationId="{027450A8-B03C-3DBD-1920-DB276F76631C}"/>
          </ac:picMkLst>
        </pc:picChg>
        <pc:picChg chg="mod">
          <ac:chgData name="Matlovič Pavol" userId="4c4a6304-073f-4069-b71d-78634eb7394b" providerId="ADAL" clId="{3C86AEBB-1E74-48B2-8A26-A270A46F349F}" dt="2024-05-20T10:56:18.551" v="2401" actId="14100"/>
          <ac:picMkLst>
            <pc:docMk/>
            <pc:sldMk cId="925984272" sldId="371"/>
            <ac:picMk id="7" creationId="{B9B9B6DC-B6CD-5959-070E-829D2D80DC74}"/>
          </ac:picMkLst>
        </pc:picChg>
        <pc:picChg chg="del">
          <ac:chgData name="Matlovič Pavol" userId="4c4a6304-073f-4069-b71d-78634eb7394b" providerId="ADAL" clId="{3C86AEBB-1E74-48B2-8A26-A270A46F349F}" dt="2024-05-20T09:38:38.143" v="2384" actId="478"/>
          <ac:picMkLst>
            <pc:docMk/>
            <pc:sldMk cId="925984272" sldId="371"/>
            <ac:picMk id="10" creationId="{61FB8F78-2B4E-1B30-CD2A-9443C7F0ABBE}"/>
          </ac:picMkLst>
        </pc:picChg>
      </pc:sldChg>
      <pc:sldChg chg="delSp modSp add del mod">
        <pc:chgData name="Matlovič Pavol" userId="4c4a6304-073f-4069-b71d-78634eb7394b" providerId="ADAL" clId="{3C86AEBB-1E74-48B2-8A26-A270A46F349F}" dt="2024-05-20T11:32:54.081" v="2592" actId="47"/>
        <pc:sldMkLst>
          <pc:docMk/>
          <pc:sldMk cId="3935970742" sldId="371"/>
        </pc:sldMkLst>
        <pc:spChg chg="del">
          <ac:chgData name="Matlovič Pavol" userId="4c4a6304-073f-4069-b71d-78634eb7394b" providerId="ADAL" clId="{3C86AEBB-1E74-48B2-8A26-A270A46F349F}" dt="2024-05-20T11:32:36.611" v="2588" actId="478"/>
          <ac:spMkLst>
            <pc:docMk/>
            <pc:sldMk cId="3935970742" sldId="371"/>
            <ac:spMk id="4" creationId="{1473D1E8-4B0E-8D62-DF0A-425309D2ECE8}"/>
          </ac:spMkLst>
        </pc:spChg>
        <pc:picChg chg="del mod">
          <ac:chgData name="Matlovič Pavol" userId="4c4a6304-073f-4069-b71d-78634eb7394b" providerId="ADAL" clId="{3C86AEBB-1E74-48B2-8A26-A270A46F349F}" dt="2024-05-20T11:32:51.669" v="2591" actId="478"/>
          <ac:picMkLst>
            <pc:docMk/>
            <pc:sldMk cId="3935970742" sldId="371"/>
            <ac:picMk id="3" creationId="{027450A8-B03C-3DBD-1920-DB276F76631C}"/>
          </ac:picMkLst>
        </pc:picChg>
        <pc:picChg chg="del">
          <ac:chgData name="Matlovič Pavol" userId="4c4a6304-073f-4069-b71d-78634eb7394b" providerId="ADAL" clId="{3C86AEBB-1E74-48B2-8A26-A270A46F349F}" dt="2024-05-20T11:32:37.876" v="2589" actId="478"/>
          <ac:picMkLst>
            <pc:docMk/>
            <pc:sldMk cId="3935970742" sldId="371"/>
            <ac:picMk id="7" creationId="{B9B9B6DC-B6CD-5959-070E-829D2D80DC74}"/>
          </ac:picMkLst>
        </pc:picChg>
      </pc:sldChg>
      <pc:sldChg chg="modSp add mod">
        <pc:chgData name="Matlovič Pavol" userId="4c4a6304-073f-4069-b71d-78634eb7394b" providerId="ADAL" clId="{3C86AEBB-1E74-48B2-8A26-A270A46F349F}" dt="2024-05-20T11:37:43.261" v="2595" actId="20577"/>
        <pc:sldMkLst>
          <pc:docMk/>
          <pc:sldMk cId="2533409248" sldId="374"/>
        </pc:sldMkLst>
        <pc:spChg chg="mod">
          <ac:chgData name="Matlovič Pavol" userId="4c4a6304-073f-4069-b71d-78634eb7394b" providerId="ADAL" clId="{3C86AEBB-1E74-48B2-8A26-A270A46F349F}" dt="2024-05-20T11:37:43.261" v="2595" actId="20577"/>
          <ac:spMkLst>
            <pc:docMk/>
            <pc:sldMk cId="2533409248" sldId="374"/>
            <ac:spMk id="2" creationId="{281C4F36-F589-1191-2DE2-34E2E218F7E1}"/>
          </ac:spMkLst>
        </pc:spChg>
        <pc:spChg chg="mod">
          <ac:chgData name="Matlovič Pavol" userId="4c4a6304-073f-4069-b71d-78634eb7394b" providerId="ADAL" clId="{3C86AEBB-1E74-48B2-8A26-A270A46F349F}" dt="2024-05-20T11:31:55.504" v="2583"/>
          <ac:spMkLst>
            <pc:docMk/>
            <pc:sldMk cId="2533409248" sldId="374"/>
            <ac:spMk id="4" creationId="{3267024C-CB98-A691-6B40-410D51895BA3}"/>
          </ac:spMkLst>
        </pc:spChg>
        <pc:spChg chg="mod">
          <ac:chgData name="Matlovič Pavol" userId="4c4a6304-073f-4069-b71d-78634eb7394b" providerId="ADAL" clId="{3C86AEBB-1E74-48B2-8A26-A270A46F349F}" dt="2024-05-20T11:27:56.177" v="2465" actId="20577"/>
          <ac:spMkLst>
            <pc:docMk/>
            <pc:sldMk cId="2533409248" sldId="374"/>
            <ac:spMk id="7" creationId="{F1CB0DF7-FDEC-4955-A610-95345D731F8F}"/>
          </ac:spMkLst>
        </pc:spChg>
      </pc:sldChg>
      <pc:sldChg chg="addSp delSp modSp add del mod">
        <pc:chgData name="Matlovič Pavol" userId="4c4a6304-073f-4069-b71d-78634eb7394b" providerId="ADAL" clId="{3C86AEBB-1E74-48B2-8A26-A270A46F349F}" dt="2024-05-20T11:33:03.887" v="2593" actId="47"/>
        <pc:sldMkLst>
          <pc:docMk/>
          <pc:sldMk cId="4147162530" sldId="385"/>
        </pc:sldMkLst>
        <pc:spChg chg="add mod">
          <ac:chgData name="Matlovič Pavol" userId="4c4a6304-073f-4069-b71d-78634eb7394b" providerId="ADAL" clId="{3C86AEBB-1E74-48B2-8A26-A270A46F349F}" dt="2024-05-20T11:23:02.122" v="2405"/>
          <ac:spMkLst>
            <pc:docMk/>
            <pc:sldMk cId="4147162530" sldId="385"/>
            <ac:spMk id="5" creationId="{2D656295-5687-C8DB-B796-4E6D1AF4D033}"/>
          </ac:spMkLst>
        </pc:spChg>
        <pc:spChg chg="del">
          <ac:chgData name="Matlovič Pavol" userId="4c4a6304-073f-4069-b71d-78634eb7394b" providerId="ADAL" clId="{3C86AEBB-1E74-48B2-8A26-A270A46F349F}" dt="2024-05-20T11:23:01.809" v="2404" actId="478"/>
          <ac:spMkLst>
            <pc:docMk/>
            <pc:sldMk cId="4147162530" sldId="385"/>
            <ac:spMk id="7" creationId="{1F0C01CF-3CCB-F3AC-9CB3-A5B5E7A1B275}"/>
          </ac:spMkLst>
        </pc:spChg>
        <pc:spChg chg="mod">
          <ac:chgData name="Matlovič Pavol" userId="4c4a6304-073f-4069-b71d-78634eb7394b" providerId="ADAL" clId="{3C86AEBB-1E74-48B2-8A26-A270A46F349F}" dt="2024-05-20T11:23:46.397" v="2428" actId="6549"/>
          <ac:spMkLst>
            <pc:docMk/>
            <pc:sldMk cId="4147162530" sldId="385"/>
            <ac:spMk id="12" creationId="{DECA7A8A-3462-4409-A125-57BC86CB06C4}"/>
          </ac:spMkLst>
        </pc:spChg>
        <pc:picChg chg="del">
          <ac:chgData name="Matlovič Pavol" userId="4c4a6304-073f-4069-b71d-78634eb7394b" providerId="ADAL" clId="{3C86AEBB-1E74-48B2-8A26-A270A46F349F}" dt="2024-05-20T11:23:09.288" v="2408" actId="478"/>
          <ac:picMkLst>
            <pc:docMk/>
            <pc:sldMk cId="4147162530" sldId="385"/>
            <ac:picMk id="3" creationId="{6B0943EC-4088-00AA-E95E-791C62A429D1}"/>
          </ac:picMkLst>
        </pc:picChg>
        <pc:cxnChg chg="del">
          <ac:chgData name="Matlovič Pavol" userId="4c4a6304-073f-4069-b71d-78634eb7394b" providerId="ADAL" clId="{3C86AEBB-1E74-48B2-8A26-A270A46F349F}" dt="2024-05-20T11:23:06.617" v="2406" actId="478"/>
          <ac:cxnSpMkLst>
            <pc:docMk/>
            <pc:sldMk cId="4147162530" sldId="385"/>
            <ac:cxnSpMk id="6" creationId="{C7AD193E-0671-4BFE-B4AA-FEF2A0DC8F4B}"/>
          </ac:cxnSpMkLst>
        </pc:cxnChg>
        <pc:cxnChg chg="add mod">
          <ac:chgData name="Matlovič Pavol" userId="4c4a6304-073f-4069-b71d-78634eb7394b" providerId="ADAL" clId="{3C86AEBB-1E74-48B2-8A26-A270A46F349F}" dt="2024-05-20T11:23:06.907" v="2407"/>
          <ac:cxnSpMkLst>
            <pc:docMk/>
            <pc:sldMk cId="4147162530" sldId="385"/>
            <ac:cxnSpMk id="8" creationId="{99C29FAA-C868-D5B9-0E64-B9426A2A5081}"/>
          </ac:cxnSpMkLst>
        </pc:cxnChg>
      </pc:sldChg>
    </pc:docChg>
  </pc:docChgLst>
  <pc:docChgLst>
    <pc:chgData name="Matlovič Pavol" userId="4c4a6304-073f-4069-b71d-78634eb7394b" providerId="ADAL" clId="{4D720457-7DB9-4253-B9DA-07DB52CB7133}"/>
    <pc:docChg chg="undo redo custSel addSld delSld modSld">
      <pc:chgData name="Matlovič Pavol" userId="4c4a6304-073f-4069-b71d-78634eb7394b" providerId="ADAL" clId="{4D720457-7DB9-4253-B9DA-07DB52CB7133}" dt="2024-09-22T06:07:11.249" v="1768" actId="1076"/>
      <pc:docMkLst>
        <pc:docMk/>
      </pc:docMkLst>
      <pc:sldChg chg="modSp mod">
        <pc:chgData name="Matlovič Pavol" userId="4c4a6304-073f-4069-b71d-78634eb7394b" providerId="ADAL" clId="{4D720457-7DB9-4253-B9DA-07DB52CB7133}" dt="2024-09-21T15:40:24.969" v="1728" actId="403"/>
        <pc:sldMkLst>
          <pc:docMk/>
          <pc:sldMk cId="2438708933" sldId="345"/>
        </pc:sldMkLst>
        <pc:spChg chg="mod">
          <ac:chgData name="Matlovič Pavol" userId="4c4a6304-073f-4069-b71d-78634eb7394b" providerId="ADAL" clId="{4D720457-7DB9-4253-B9DA-07DB52CB7133}" dt="2024-09-21T15:40:24.969" v="1728" actId="403"/>
          <ac:spMkLst>
            <pc:docMk/>
            <pc:sldMk cId="2438708933" sldId="345"/>
            <ac:spMk id="2" creationId="{BF96AEF5-6EDF-9679-651D-2C30E46C1FBB}"/>
          </ac:spMkLst>
        </pc:spChg>
        <pc:spChg chg="mod">
          <ac:chgData name="Matlovič Pavol" userId="4c4a6304-073f-4069-b71d-78634eb7394b" providerId="ADAL" clId="{4D720457-7DB9-4253-B9DA-07DB52CB7133}" dt="2024-09-20T18:49:16.644" v="1703" actId="20577"/>
          <ac:spMkLst>
            <pc:docMk/>
            <pc:sldMk cId="2438708933" sldId="345"/>
            <ac:spMk id="5" creationId="{D4494EDF-3CC6-3C43-F245-341A8BE52E53}"/>
          </ac:spMkLst>
        </pc:spChg>
      </pc:sldChg>
      <pc:sldChg chg="del">
        <pc:chgData name="Matlovič Pavol" userId="4c4a6304-073f-4069-b71d-78634eb7394b" providerId="ADAL" clId="{4D720457-7DB9-4253-B9DA-07DB52CB7133}" dt="2024-09-16T11:36:48.690" v="2" actId="47"/>
        <pc:sldMkLst>
          <pc:docMk/>
          <pc:sldMk cId="3629420792" sldId="346"/>
        </pc:sldMkLst>
      </pc:sldChg>
      <pc:sldChg chg="del">
        <pc:chgData name="Matlovič Pavol" userId="4c4a6304-073f-4069-b71d-78634eb7394b" providerId="ADAL" clId="{4D720457-7DB9-4253-B9DA-07DB52CB7133}" dt="2024-09-17T11:10:25.551" v="476" actId="47"/>
        <pc:sldMkLst>
          <pc:docMk/>
          <pc:sldMk cId="1130972551" sldId="347"/>
        </pc:sldMkLst>
      </pc:sldChg>
      <pc:sldChg chg="modSp mod">
        <pc:chgData name="Matlovič Pavol" userId="4c4a6304-073f-4069-b71d-78634eb7394b" providerId="ADAL" clId="{4D720457-7DB9-4253-B9DA-07DB52CB7133}" dt="2024-09-22T06:07:11.249" v="1768" actId="1076"/>
        <pc:sldMkLst>
          <pc:docMk/>
          <pc:sldMk cId="619124336" sldId="348"/>
        </pc:sldMkLst>
        <pc:spChg chg="mod">
          <ac:chgData name="Matlovič Pavol" userId="4c4a6304-073f-4069-b71d-78634eb7394b" providerId="ADAL" clId="{4D720457-7DB9-4253-B9DA-07DB52CB7133}" dt="2024-09-19T20:45:47.394" v="1573" actId="1076"/>
          <ac:spMkLst>
            <pc:docMk/>
            <pc:sldMk cId="619124336" sldId="348"/>
            <ac:spMk id="2" creationId="{BF96AEF5-6EDF-9679-651D-2C30E46C1FBB}"/>
          </ac:spMkLst>
        </pc:spChg>
        <pc:picChg chg="mod">
          <ac:chgData name="Matlovič Pavol" userId="4c4a6304-073f-4069-b71d-78634eb7394b" providerId="ADAL" clId="{4D720457-7DB9-4253-B9DA-07DB52CB7133}" dt="2024-09-22T06:07:11.249" v="1768" actId="1076"/>
          <ac:picMkLst>
            <pc:docMk/>
            <pc:sldMk cId="619124336" sldId="348"/>
            <ac:picMk id="6" creationId="{B4753207-92BF-F1BE-E144-C905FAA5E054}"/>
          </ac:picMkLst>
        </pc:picChg>
      </pc:sldChg>
      <pc:sldChg chg="addSp delSp modSp mod">
        <pc:chgData name="Matlovič Pavol" userId="4c4a6304-073f-4069-b71d-78634eb7394b" providerId="ADAL" clId="{4D720457-7DB9-4253-B9DA-07DB52CB7133}" dt="2024-09-17T11:09:35.065" v="462" actId="478"/>
        <pc:sldMkLst>
          <pc:docMk/>
          <pc:sldMk cId="1987729939" sldId="352"/>
        </pc:sldMkLst>
        <pc:picChg chg="add del mod">
          <ac:chgData name="Matlovič Pavol" userId="4c4a6304-073f-4069-b71d-78634eb7394b" providerId="ADAL" clId="{4D720457-7DB9-4253-B9DA-07DB52CB7133}" dt="2024-09-17T11:09:35.065" v="462" actId="478"/>
          <ac:picMkLst>
            <pc:docMk/>
            <pc:sldMk cId="1987729939" sldId="352"/>
            <ac:picMk id="3" creationId="{ACBEBC10-D5FC-7CB9-EE00-0F83288E83D4}"/>
          </ac:picMkLst>
        </pc:picChg>
      </pc:sldChg>
      <pc:sldChg chg="addSp delSp modSp del mod">
        <pc:chgData name="Matlovič Pavol" userId="4c4a6304-073f-4069-b71d-78634eb7394b" providerId="ADAL" clId="{4D720457-7DB9-4253-B9DA-07DB52CB7133}" dt="2024-09-17T11:10:08.295" v="473" actId="47"/>
        <pc:sldMkLst>
          <pc:docMk/>
          <pc:sldMk cId="1370950798" sldId="354"/>
        </pc:sldMkLst>
        <pc:picChg chg="add mod">
          <ac:chgData name="Matlovič Pavol" userId="4c4a6304-073f-4069-b71d-78634eb7394b" providerId="ADAL" clId="{4D720457-7DB9-4253-B9DA-07DB52CB7133}" dt="2024-09-17T11:08:47.481" v="457" actId="1076"/>
          <ac:picMkLst>
            <pc:docMk/>
            <pc:sldMk cId="1370950798" sldId="354"/>
            <ac:picMk id="2" creationId="{905933B9-A804-EF52-D01B-E547675873EE}"/>
          </ac:picMkLst>
        </pc:picChg>
        <pc:picChg chg="add mod">
          <ac:chgData name="Matlovič Pavol" userId="4c4a6304-073f-4069-b71d-78634eb7394b" providerId="ADAL" clId="{4D720457-7DB9-4253-B9DA-07DB52CB7133}" dt="2024-09-17T11:08:53.173" v="459" actId="1076"/>
          <ac:picMkLst>
            <pc:docMk/>
            <pc:sldMk cId="1370950798" sldId="354"/>
            <ac:picMk id="4" creationId="{E697F93B-2E79-A177-0DFD-0276CE0BA1AA}"/>
          </ac:picMkLst>
        </pc:picChg>
        <pc:picChg chg="del mod">
          <ac:chgData name="Matlovič Pavol" userId="4c4a6304-073f-4069-b71d-78634eb7394b" providerId="ADAL" clId="{4D720457-7DB9-4253-B9DA-07DB52CB7133}" dt="2024-09-17T11:08:04.791" v="446" actId="478"/>
          <ac:picMkLst>
            <pc:docMk/>
            <pc:sldMk cId="1370950798" sldId="354"/>
            <ac:picMk id="7" creationId="{23A34FF3-F613-0A2D-9D3F-6764B82FD3E3}"/>
          </ac:picMkLst>
        </pc:picChg>
      </pc:sldChg>
      <pc:sldChg chg="addSp delSp modSp mod">
        <pc:chgData name="Matlovič Pavol" userId="4c4a6304-073f-4069-b71d-78634eb7394b" providerId="ADAL" clId="{4D720457-7DB9-4253-B9DA-07DB52CB7133}" dt="2024-09-19T13:10:57.990" v="1567" actId="1076"/>
        <pc:sldMkLst>
          <pc:docMk/>
          <pc:sldMk cId="1966564605" sldId="355"/>
        </pc:sldMkLst>
        <pc:picChg chg="add mod">
          <ac:chgData name="Matlovič Pavol" userId="4c4a6304-073f-4069-b71d-78634eb7394b" providerId="ADAL" clId="{4D720457-7DB9-4253-B9DA-07DB52CB7133}" dt="2024-09-19T13:10:57.990" v="1567" actId="1076"/>
          <ac:picMkLst>
            <pc:docMk/>
            <pc:sldMk cId="1966564605" sldId="355"/>
            <ac:picMk id="3" creationId="{BE2ECC6C-FEE5-D5BE-21A9-D1B485A8DA69}"/>
          </ac:picMkLst>
        </pc:picChg>
        <pc:picChg chg="del">
          <ac:chgData name="Matlovič Pavol" userId="4c4a6304-073f-4069-b71d-78634eb7394b" providerId="ADAL" clId="{4D720457-7DB9-4253-B9DA-07DB52CB7133}" dt="2024-09-17T11:06:48.132" v="433" actId="478"/>
          <ac:picMkLst>
            <pc:docMk/>
            <pc:sldMk cId="1966564605" sldId="355"/>
            <ac:picMk id="5" creationId="{7356D8EA-590F-348D-1454-7E69FAB86D0F}"/>
          </ac:picMkLst>
        </pc:picChg>
      </pc:sldChg>
      <pc:sldChg chg="addSp delSp modSp del mod">
        <pc:chgData name="Matlovič Pavol" userId="4c4a6304-073f-4069-b71d-78634eb7394b" providerId="ADAL" clId="{4D720457-7DB9-4253-B9DA-07DB52CB7133}" dt="2024-09-17T12:25:27.437" v="1560" actId="47"/>
        <pc:sldMkLst>
          <pc:docMk/>
          <pc:sldMk cId="2422850873" sldId="357"/>
        </pc:sldMkLst>
        <pc:spChg chg="mod">
          <ac:chgData name="Matlovič Pavol" userId="4c4a6304-073f-4069-b71d-78634eb7394b" providerId="ADAL" clId="{4D720457-7DB9-4253-B9DA-07DB52CB7133}" dt="2024-09-17T08:52:38.659" v="204" actId="6549"/>
          <ac:spMkLst>
            <pc:docMk/>
            <pc:sldMk cId="2422850873" sldId="357"/>
            <ac:spMk id="11" creationId="{C1A7383C-1D1A-E5E0-E07E-8034633319D7}"/>
          </ac:spMkLst>
        </pc:spChg>
        <pc:picChg chg="add mod">
          <ac:chgData name="Matlovič Pavol" userId="4c4a6304-073f-4069-b71d-78634eb7394b" providerId="ADAL" clId="{4D720457-7DB9-4253-B9DA-07DB52CB7133}" dt="2024-09-17T12:24:22.583" v="1559" actId="14100"/>
          <ac:picMkLst>
            <pc:docMk/>
            <pc:sldMk cId="2422850873" sldId="357"/>
            <ac:picMk id="2" creationId="{9FC313AE-D008-3D94-2D52-283A79743E53}"/>
          </ac:picMkLst>
        </pc:picChg>
        <pc:picChg chg="mod">
          <ac:chgData name="Matlovič Pavol" userId="4c4a6304-073f-4069-b71d-78634eb7394b" providerId="ADAL" clId="{4D720457-7DB9-4253-B9DA-07DB52CB7133}" dt="2024-09-17T12:23:33.433" v="1555" actId="14100"/>
          <ac:picMkLst>
            <pc:docMk/>
            <pc:sldMk cId="2422850873" sldId="357"/>
            <ac:picMk id="4" creationId="{12E27DB5-F9D4-BB1A-1C31-A7FA827D6473}"/>
          </ac:picMkLst>
        </pc:picChg>
        <pc:picChg chg="del mod">
          <ac:chgData name="Matlovič Pavol" userId="4c4a6304-073f-4069-b71d-78634eb7394b" providerId="ADAL" clId="{4D720457-7DB9-4253-B9DA-07DB52CB7133}" dt="2024-09-17T12:23:15.083" v="1551" actId="478"/>
          <ac:picMkLst>
            <pc:docMk/>
            <pc:sldMk cId="2422850873" sldId="357"/>
            <ac:picMk id="8" creationId="{9EC287B7-2D10-8B49-B716-CE903E448A38}"/>
          </ac:picMkLst>
        </pc:picChg>
      </pc:sldChg>
      <pc:sldChg chg="modSp mod">
        <pc:chgData name="Matlovič Pavol" userId="4c4a6304-073f-4069-b71d-78634eb7394b" providerId="ADAL" clId="{4D720457-7DB9-4253-B9DA-07DB52CB7133}" dt="2024-09-17T08:52:44.402" v="207" actId="20577"/>
        <pc:sldMkLst>
          <pc:docMk/>
          <pc:sldMk cId="3430189153" sldId="359"/>
        </pc:sldMkLst>
        <pc:spChg chg="mod">
          <ac:chgData name="Matlovič Pavol" userId="4c4a6304-073f-4069-b71d-78634eb7394b" providerId="ADAL" clId="{4D720457-7DB9-4253-B9DA-07DB52CB7133}" dt="2024-09-17T08:52:44.402" v="207" actId="20577"/>
          <ac:spMkLst>
            <pc:docMk/>
            <pc:sldMk cId="3430189153" sldId="359"/>
            <ac:spMk id="11" creationId="{C1A7383C-1D1A-E5E0-E07E-8034633319D7}"/>
          </ac:spMkLst>
        </pc:spChg>
      </pc:sldChg>
      <pc:sldChg chg="modSp mod">
        <pc:chgData name="Matlovič Pavol" userId="4c4a6304-073f-4069-b71d-78634eb7394b" providerId="ADAL" clId="{4D720457-7DB9-4253-B9DA-07DB52CB7133}" dt="2024-09-17T08:52:47.795" v="208" actId="6549"/>
        <pc:sldMkLst>
          <pc:docMk/>
          <pc:sldMk cId="2471938297" sldId="360"/>
        </pc:sldMkLst>
        <pc:spChg chg="mod">
          <ac:chgData name="Matlovič Pavol" userId="4c4a6304-073f-4069-b71d-78634eb7394b" providerId="ADAL" clId="{4D720457-7DB9-4253-B9DA-07DB52CB7133}" dt="2024-09-17T08:52:47.795" v="208" actId="6549"/>
          <ac:spMkLst>
            <pc:docMk/>
            <pc:sldMk cId="2471938297" sldId="360"/>
            <ac:spMk id="11" creationId="{C1A7383C-1D1A-E5E0-E07E-8034633319D7}"/>
          </ac:spMkLst>
        </pc:spChg>
      </pc:sldChg>
      <pc:sldChg chg="modSp add del mod">
        <pc:chgData name="Matlovič Pavol" userId="4c4a6304-073f-4069-b71d-78634eb7394b" providerId="ADAL" clId="{4D720457-7DB9-4253-B9DA-07DB52CB7133}" dt="2024-09-22T05:15:09.688" v="1767" actId="1076"/>
        <pc:sldMkLst>
          <pc:docMk/>
          <pc:sldMk cId="2551506345" sldId="361"/>
        </pc:sldMkLst>
        <pc:spChg chg="mod">
          <ac:chgData name="Matlovič Pavol" userId="4c4a6304-073f-4069-b71d-78634eb7394b" providerId="ADAL" clId="{4D720457-7DB9-4253-B9DA-07DB52CB7133}" dt="2024-09-16T12:02:57.093" v="16" actId="20577"/>
          <ac:spMkLst>
            <pc:docMk/>
            <pc:sldMk cId="2551506345" sldId="361"/>
            <ac:spMk id="11" creationId="{C1A7383C-1D1A-E5E0-E07E-8034633319D7}"/>
          </ac:spMkLst>
        </pc:spChg>
        <pc:picChg chg="mod">
          <ac:chgData name="Matlovič Pavol" userId="4c4a6304-073f-4069-b71d-78634eb7394b" providerId="ADAL" clId="{4D720457-7DB9-4253-B9DA-07DB52CB7133}" dt="2024-09-22T05:15:09.688" v="1767" actId="1076"/>
          <ac:picMkLst>
            <pc:docMk/>
            <pc:sldMk cId="2551506345" sldId="361"/>
            <ac:picMk id="4" creationId="{8E1D475A-CCB4-2DF0-1892-325ED44912E4}"/>
          </ac:picMkLst>
        </pc:picChg>
      </pc:sldChg>
      <pc:sldChg chg="modSp add del mod">
        <pc:chgData name="Matlovič Pavol" userId="4c4a6304-073f-4069-b71d-78634eb7394b" providerId="ADAL" clId="{4D720457-7DB9-4253-B9DA-07DB52CB7133}" dt="2024-09-19T13:10:47.384" v="1565" actId="47"/>
        <pc:sldMkLst>
          <pc:docMk/>
          <pc:sldMk cId="3853271444" sldId="361"/>
        </pc:sldMkLst>
        <pc:spChg chg="mod">
          <ac:chgData name="Matlovič Pavol" userId="4c4a6304-073f-4069-b71d-78634eb7394b" providerId="ADAL" clId="{4D720457-7DB9-4253-B9DA-07DB52CB7133}" dt="2024-09-17T11:26:38.341" v="1537" actId="20577"/>
          <ac:spMkLst>
            <pc:docMk/>
            <pc:sldMk cId="3853271444" sldId="361"/>
            <ac:spMk id="11" creationId="{C1A7383C-1D1A-E5E0-E07E-8034633319D7}"/>
          </ac:spMkLst>
        </pc:spChg>
        <pc:picChg chg="mod">
          <ac:chgData name="Matlovič Pavol" userId="4c4a6304-073f-4069-b71d-78634eb7394b" providerId="ADAL" clId="{4D720457-7DB9-4253-B9DA-07DB52CB7133}" dt="2024-09-17T11:28:44.985" v="1548" actId="1076"/>
          <ac:picMkLst>
            <pc:docMk/>
            <pc:sldMk cId="3853271444" sldId="361"/>
            <ac:picMk id="4" creationId="{8E1D475A-CCB4-2DF0-1892-325ED44912E4}"/>
          </ac:picMkLst>
        </pc:picChg>
      </pc:sldChg>
      <pc:sldChg chg="addSp modSp mod">
        <pc:chgData name="Matlovič Pavol" userId="4c4a6304-073f-4069-b71d-78634eb7394b" providerId="ADAL" clId="{4D720457-7DB9-4253-B9DA-07DB52CB7133}" dt="2024-09-17T08:52:52.964" v="209" actId="6549"/>
        <pc:sldMkLst>
          <pc:docMk/>
          <pc:sldMk cId="4376411" sldId="362"/>
        </pc:sldMkLst>
        <pc:spChg chg="mod">
          <ac:chgData name="Matlovič Pavol" userId="4c4a6304-073f-4069-b71d-78634eb7394b" providerId="ADAL" clId="{4D720457-7DB9-4253-B9DA-07DB52CB7133}" dt="2024-09-17T08:48:11.180" v="170" actId="6549"/>
          <ac:spMkLst>
            <pc:docMk/>
            <pc:sldMk cId="4376411" sldId="362"/>
            <ac:spMk id="2" creationId="{A487C7DE-3AC2-2EBE-DBDF-978040515FFD}"/>
          </ac:spMkLst>
        </pc:spChg>
        <pc:spChg chg="mod">
          <ac:chgData name="Matlovič Pavol" userId="4c4a6304-073f-4069-b71d-78634eb7394b" providerId="ADAL" clId="{4D720457-7DB9-4253-B9DA-07DB52CB7133}" dt="2024-09-17T08:52:52.964" v="209" actId="6549"/>
          <ac:spMkLst>
            <pc:docMk/>
            <pc:sldMk cId="4376411" sldId="362"/>
            <ac:spMk id="11" creationId="{C1A7383C-1D1A-E5E0-E07E-8034633319D7}"/>
          </ac:spMkLst>
        </pc:spChg>
        <pc:picChg chg="mod">
          <ac:chgData name="Matlovič Pavol" userId="4c4a6304-073f-4069-b71d-78634eb7394b" providerId="ADAL" clId="{4D720457-7DB9-4253-B9DA-07DB52CB7133}" dt="2024-09-17T08:49:21.390" v="188" actId="1076"/>
          <ac:picMkLst>
            <pc:docMk/>
            <pc:sldMk cId="4376411" sldId="362"/>
            <ac:picMk id="3" creationId="{D2B96DAB-CED3-84A7-8BD8-EE5D8A308EC3}"/>
          </ac:picMkLst>
        </pc:picChg>
        <pc:picChg chg="add mod">
          <ac:chgData name="Matlovič Pavol" userId="4c4a6304-073f-4069-b71d-78634eb7394b" providerId="ADAL" clId="{4D720457-7DB9-4253-B9DA-07DB52CB7133}" dt="2024-09-17T08:49:06.577" v="185" actId="1076"/>
          <ac:picMkLst>
            <pc:docMk/>
            <pc:sldMk cId="4376411" sldId="362"/>
            <ac:picMk id="4" creationId="{24678959-BE24-293A-86DB-B72279DA0335}"/>
          </ac:picMkLst>
        </pc:picChg>
      </pc:sldChg>
      <pc:sldChg chg="addSp delSp modSp mod">
        <pc:chgData name="Matlovič Pavol" userId="4c4a6304-073f-4069-b71d-78634eb7394b" providerId="ADAL" clId="{4D720457-7DB9-4253-B9DA-07DB52CB7133}" dt="2024-09-21T15:17:20.174" v="1712" actId="1076"/>
        <pc:sldMkLst>
          <pc:docMk/>
          <pc:sldMk cId="168604186" sldId="363"/>
        </pc:sldMkLst>
        <pc:spChg chg="mod">
          <ac:chgData name="Matlovič Pavol" userId="4c4a6304-073f-4069-b71d-78634eb7394b" providerId="ADAL" clId="{4D720457-7DB9-4253-B9DA-07DB52CB7133}" dt="2024-09-20T11:43:42.415" v="1627" actId="948"/>
          <ac:spMkLst>
            <pc:docMk/>
            <pc:sldMk cId="168604186" sldId="363"/>
            <ac:spMk id="2" creationId="{E6B1F622-C382-3138-3FB5-E8D000C07686}"/>
          </ac:spMkLst>
        </pc:spChg>
        <pc:picChg chg="add del mod">
          <ac:chgData name="Matlovič Pavol" userId="4c4a6304-073f-4069-b71d-78634eb7394b" providerId="ADAL" clId="{4D720457-7DB9-4253-B9DA-07DB52CB7133}" dt="2024-09-21T15:17:20.174" v="1712" actId="1076"/>
          <ac:picMkLst>
            <pc:docMk/>
            <pc:sldMk cId="168604186" sldId="363"/>
            <ac:picMk id="3" creationId="{424FCB15-A160-FFFA-CDB5-66EF9F88414D}"/>
          </ac:picMkLst>
        </pc:picChg>
        <pc:picChg chg="mod">
          <ac:chgData name="Matlovič Pavol" userId="4c4a6304-073f-4069-b71d-78634eb7394b" providerId="ADAL" clId="{4D720457-7DB9-4253-B9DA-07DB52CB7133}" dt="2024-09-20T11:44:00.397" v="1632" actId="1076"/>
          <ac:picMkLst>
            <pc:docMk/>
            <pc:sldMk cId="168604186" sldId="363"/>
            <ac:picMk id="6" creationId="{5A73AC7B-F0B5-EEC2-CFF3-537BF951D1FB}"/>
          </ac:picMkLst>
        </pc:picChg>
      </pc:sldChg>
      <pc:sldChg chg="addSp delSp modSp mod">
        <pc:chgData name="Matlovič Pavol" userId="4c4a6304-073f-4069-b71d-78634eb7394b" providerId="ADAL" clId="{4D720457-7DB9-4253-B9DA-07DB52CB7133}" dt="2024-09-17T08:58:41.417" v="418" actId="20577"/>
        <pc:sldMkLst>
          <pc:docMk/>
          <pc:sldMk cId="1236787861" sldId="364"/>
        </pc:sldMkLst>
        <pc:spChg chg="mod">
          <ac:chgData name="Matlovič Pavol" userId="4c4a6304-073f-4069-b71d-78634eb7394b" providerId="ADAL" clId="{4D720457-7DB9-4253-B9DA-07DB52CB7133}" dt="2024-09-17T08:58:41.417" v="418" actId="20577"/>
          <ac:spMkLst>
            <pc:docMk/>
            <pc:sldMk cId="1236787861" sldId="364"/>
            <ac:spMk id="2" creationId="{6398DF00-929B-DDF6-95C7-1EADEDB71FED}"/>
          </ac:spMkLst>
        </pc:spChg>
        <pc:picChg chg="del">
          <ac:chgData name="Matlovič Pavol" userId="4c4a6304-073f-4069-b71d-78634eb7394b" providerId="ADAL" clId="{4D720457-7DB9-4253-B9DA-07DB52CB7133}" dt="2024-09-17T08:43:28.607" v="116" actId="478"/>
          <ac:picMkLst>
            <pc:docMk/>
            <pc:sldMk cId="1236787861" sldId="364"/>
            <ac:picMk id="3" creationId="{2B65DA7B-4B1E-FFDD-77C4-3127CCE27862}"/>
          </ac:picMkLst>
        </pc:picChg>
        <pc:picChg chg="add del mod">
          <ac:chgData name="Matlovič Pavol" userId="4c4a6304-073f-4069-b71d-78634eb7394b" providerId="ADAL" clId="{4D720457-7DB9-4253-B9DA-07DB52CB7133}" dt="2024-09-17T08:44:39.873" v="136" actId="478"/>
          <ac:picMkLst>
            <pc:docMk/>
            <pc:sldMk cId="1236787861" sldId="364"/>
            <ac:picMk id="5" creationId="{04CDEC48-E631-DBF2-BE7A-2F1369C9A5CE}"/>
          </ac:picMkLst>
        </pc:picChg>
        <pc:picChg chg="add mod">
          <ac:chgData name="Matlovič Pavol" userId="4c4a6304-073f-4069-b71d-78634eb7394b" providerId="ADAL" clId="{4D720457-7DB9-4253-B9DA-07DB52CB7133}" dt="2024-09-17T08:45:14.379" v="149" actId="1076"/>
          <ac:picMkLst>
            <pc:docMk/>
            <pc:sldMk cId="1236787861" sldId="364"/>
            <ac:picMk id="7" creationId="{26440191-F47C-9710-B75C-227F2C20B322}"/>
          </ac:picMkLst>
        </pc:picChg>
        <pc:picChg chg="add mod">
          <ac:chgData name="Matlovič Pavol" userId="4c4a6304-073f-4069-b71d-78634eb7394b" providerId="ADAL" clId="{4D720457-7DB9-4253-B9DA-07DB52CB7133}" dt="2024-09-17T08:45:02.453" v="146" actId="1076"/>
          <ac:picMkLst>
            <pc:docMk/>
            <pc:sldMk cId="1236787861" sldId="364"/>
            <ac:picMk id="9" creationId="{7033BC49-4C57-1FF2-A8B1-A4C1790EC87B}"/>
          </ac:picMkLst>
        </pc:picChg>
      </pc:sldChg>
      <pc:sldChg chg="addSp delSp modSp mod">
        <pc:chgData name="Matlovič Pavol" userId="4c4a6304-073f-4069-b71d-78634eb7394b" providerId="ADAL" clId="{4D720457-7DB9-4253-B9DA-07DB52CB7133}" dt="2024-09-17T11:17:24.582" v="875"/>
        <pc:sldMkLst>
          <pc:docMk/>
          <pc:sldMk cId="3408596173" sldId="365"/>
        </pc:sldMkLst>
        <pc:spChg chg="add del mod">
          <ac:chgData name="Matlovič Pavol" userId="4c4a6304-073f-4069-b71d-78634eb7394b" providerId="ADAL" clId="{4D720457-7DB9-4253-B9DA-07DB52CB7133}" dt="2024-09-17T08:46:31.175" v="153" actId="478"/>
          <ac:spMkLst>
            <pc:docMk/>
            <pc:sldMk cId="3408596173" sldId="365"/>
            <ac:spMk id="2" creationId="{7C11ABD7-13EB-4B43-8D4D-7D3F2D863BF7}"/>
          </ac:spMkLst>
        </pc:spChg>
        <pc:spChg chg="add mod">
          <ac:chgData name="Matlovič Pavol" userId="4c4a6304-073f-4069-b71d-78634eb7394b" providerId="ADAL" clId="{4D720457-7DB9-4253-B9DA-07DB52CB7133}" dt="2024-09-17T11:17:24.582" v="875"/>
          <ac:spMkLst>
            <pc:docMk/>
            <pc:sldMk cId="3408596173" sldId="365"/>
            <ac:spMk id="3" creationId="{ABEFD10F-6B0D-BC92-D70C-EA55E5AA063D}"/>
          </ac:spMkLst>
        </pc:spChg>
      </pc:sldChg>
      <pc:sldChg chg="addSp delSp modSp mod">
        <pc:chgData name="Matlovič Pavol" userId="4c4a6304-073f-4069-b71d-78634eb7394b" providerId="ADAL" clId="{4D720457-7DB9-4253-B9DA-07DB52CB7133}" dt="2024-09-21T22:14:36.678" v="1756" actId="478"/>
        <pc:sldMkLst>
          <pc:docMk/>
          <pc:sldMk cId="1770391138" sldId="366"/>
        </pc:sldMkLst>
        <pc:spChg chg="mod">
          <ac:chgData name="Matlovič Pavol" userId="4c4a6304-073f-4069-b71d-78634eb7394b" providerId="ADAL" clId="{4D720457-7DB9-4253-B9DA-07DB52CB7133}" dt="2024-09-17T08:55:48.113" v="329" actId="113"/>
          <ac:spMkLst>
            <pc:docMk/>
            <pc:sldMk cId="1770391138" sldId="366"/>
            <ac:spMk id="2" creationId="{7B17A3ED-8676-AC85-F5EF-B2B5BF1BE25C}"/>
          </ac:spMkLst>
        </pc:spChg>
        <pc:spChg chg="add del mod">
          <ac:chgData name="Matlovič Pavol" userId="4c4a6304-073f-4069-b71d-78634eb7394b" providerId="ADAL" clId="{4D720457-7DB9-4253-B9DA-07DB52CB7133}" dt="2024-09-21T22:14:36.678" v="1756" actId="478"/>
          <ac:spMkLst>
            <pc:docMk/>
            <pc:sldMk cId="1770391138" sldId="366"/>
            <ac:spMk id="3" creationId="{FE24BD50-0C79-050C-D84D-7AD5E4F4E467}"/>
          </ac:spMkLst>
        </pc:spChg>
        <pc:spChg chg="add del mod">
          <ac:chgData name="Matlovič Pavol" userId="4c4a6304-073f-4069-b71d-78634eb7394b" providerId="ADAL" clId="{4D720457-7DB9-4253-B9DA-07DB52CB7133}" dt="2024-09-17T11:23:06.085" v="1289" actId="478"/>
          <ac:spMkLst>
            <pc:docMk/>
            <pc:sldMk cId="1770391138" sldId="366"/>
            <ac:spMk id="4" creationId="{B6E1D012-7927-8953-944F-EC44C53A9BF3}"/>
          </ac:spMkLst>
        </pc:spChg>
        <pc:spChg chg="add del mod">
          <ac:chgData name="Matlovič Pavol" userId="4c4a6304-073f-4069-b71d-78634eb7394b" providerId="ADAL" clId="{4D720457-7DB9-4253-B9DA-07DB52CB7133}" dt="2024-09-17T11:23:04.755" v="1288" actId="478"/>
          <ac:spMkLst>
            <pc:docMk/>
            <pc:sldMk cId="1770391138" sldId="366"/>
            <ac:spMk id="5" creationId="{43DC923C-C57D-A261-BD32-F6B1CEB30DB5}"/>
          </ac:spMkLst>
        </pc:spChg>
        <pc:spChg chg="mod">
          <ac:chgData name="Matlovič Pavol" userId="4c4a6304-073f-4069-b71d-78634eb7394b" providerId="ADAL" clId="{4D720457-7DB9-4253-B9DA-07DB52CB7133}" dt="2024-09-17T11:04:19.597" v="432" actId="790"/>
          <ac:spMkLst>
            <pc:docMk/>
            <pc:sldMk cId="1770391138" sldId="366"/>
            <ac:spMk id="11" creationId="{C1A7383C-1D1A-E5E0-E07E-8034633319D7}"/>
          </ac:spMkLst>
        </pc:spChg>
        <pc:picChg chg="add del mod">
          <ac:chgData name="Matlovič Pavol" userId="4c4a6304-073f-4069-b71d-78634eb7394b" providerId="ADAL" clId="{4D720457-7DB9-4253-B9DA-07DB52CB7133}" dt="2024-09-17T11:23:03.901" v="1287" actId="478"/>
          <ac:picMkLst>
            <pc:docMk/>
            <pc:sldMk cId="1770391138" sldId="366"/>
            <ac:picMk id="3" creationId="{970DD868-9333-12F6-26A0-DF32E07BAA7B}"/>
          </ac:picMkLst>
        </pc:picChg>
      </pc:sldChg>
      <pc:sldChg chg="del">
        <pc:chgData name="Matlovič Pavol" userId="4c4a6304-073f-4069-b71d-78634eb7394b" providerId="ADAL" clId="{4D720457-7DB9-4253-B9DA-07DB52CB7133}" dt="2024-09-17T08:41:53.753" v="114" actId="47"/>
        <pc:sldMkLst>
          <pc:docMk/>
          <pc:sldMk cId="1542940468" sldId="367"/>
        </pc:sldMkLst>
      </pc:sldChg>
      <pc:sldChg chg="del">
        <pc:chgData name="Matlovič Pavol" userId="4c4a6304-073f-4069-b71d-78634eb7394b" providerId="ADAL" clId="{4D720457-7DB9-4253-B9DA-07DB52CB7133}" dt="2024-09-17T08:51:31.885" v="203" actId="47"/>
        <pc:sldMkLst>
          <pc:docMk/>
          <pc:sldMk cId="2526179598" sldId="368"/>
        </pc:sldMkLst>
      </pc:sldChg>
      <pc:sldChg chg="del">
        <pc:chgData name="Matlovič Pavol" userId="4c4a6304-073f-4069-b71d-78634eb7394b" providerId="ADAL" clId="{4D720457-7DB9-4253-B9DA-07DB52CB7133}" dt="2024-09-17T08:49:28.242" v="189" actId="47"/>
        <pc:sldMkLst>
          <pc:docMk/>
          <pc:sldMk cId="487788829" sldId="369"/>
        </pc:sldMkLst>
      </pc:sldChg>
      <pc:sldChg chg="addSp modSp del mod">
        <pc:chgData name="Matlovič Pavol" userId="4c4a6304-073f-4069-b71d-78634eb7394b" providerId="ADAL" clId="{4D720457-7DB9-4253-B9DA-07DB52CB7133}" dt="2024-09-17T08:59:35.629" v="419" actId="47"/>
        <pc:sldMkLst>
          <pc:docMk/>
          <pc:sldMk cId="1035584730" sldId="370"/>
        </pc:sldMkLst>
        <pc:spChg chg="mod">
          <ac:chgData name="Matlovič Pavol" userId="4c4a6304-073f-4069-b71d-78634eb7394b" providerId="ADAL" clId="{4D720457-7DB9-4253-B9DA-07DB52CB7133}" dt="2024-09-17T08:52:56.915" v="210" actId="6549"/>
          <ac:spMkLst>
            <pc:docMk/>
            <pc:sldMk cId="1035584730" sldId="370"/>
            <ac:spMk id="11" creationId="{C1A7383C-1D1A-E5E0-E07E-8034633319D7}"/>
          </ac:spMkLst>
        </pc:spChg>
        <pc:picChg chg="mod">
          <ac:chgData name="Matlovič Pavol" userId="4c4a6304-073f-4069-b71d-78634eb7394b" providerId="ADAL" clId="{4D720457-7DB9-4253-B9DA-07DB52CB7133}" dt="2024-09-17T08:51:21.985" v="200" actId="1076"/>
          <ac:picMkLst>
            <pc:docMk/>
            <pc:sldMk cId="1035584730" sldId="370"/>
            <ac:picMk id="2" creationId="{47E25ABF-15A8-5C7E-2BE8-40316957C2B3}"/>
          </ac:picMkLst>
        </pc:picChg>
        <pc:picChg chg="add mod">
          <ac:chgData name="Matlovič Pavol" userId="4c4a6304-073f-4069-b71d-78634eb7394b" providerId="ADAL" clId="{4D720457-7DB9-4253-B9DA-07DB52CB7133}" dt="2024-09-17T08:51:27.372" v="202" actId="14100"/>
          <ac:picMkLst>
            <pc:docMk/>
            <pc:sldMk cId="1035584730" sldId="370"/>
            <ac:picMk id="4" creationId="{E837AC09-4A4C-CA66-8EB4-DED5B249C85A}"/>
          </ac:picMkLst>
        </pc:picChg>
      </pc:sldChg>
      <pc:sldChg chg="modSp mod">
        <pc:chgData name="Matlovič Pavol" userId="4c4a6304-073f-4069-b71d-78634eb7394b" providerId="ADAL" clId="{4D720457-7DB9-4253-B9DA-07DB52CB7133}" dt="2024-09-19T13:09:12.431" v="1564" actId="1076"/>
        <pc:sldMkLst>
          <pc:docMk/>
          <pc:sldMk cId="2533409248" sldId="374"/>
        </pc:sldMkLst>
        <pc:spChg chg="mod">
          <ac:chgData name="Matlovič Pavol" userId="4c4a6304-073f-4069-b71d-78634eb7394b" providerId="ADAL" clId="{4D720457-7DB9-4253-B9DA-07DB52CB7133}" dt="2024-09-19T13:08:52.654" v="1562" actId="1076"/>
          <ac:spMkLst>
            <pc:docMk/>
            <pc:sldMk cId="2533409248" sldId="374"/>
            <ac:spMk id="2" creationId="{281C4F36-F589-1191-2DE2-34E2E218F7E1}"/>
          </ac:spMkLst>
        </pc:spChg>
        <pc:spChg chg="mod">
          <ac:chgData name="Matlovič Pavol" userId="4c4a6304-073f-4069-b71d-78634eb7394b" providerId="ADAL" clId="{4D720457-7DB9-4253-B9DA-07DB52CB7133}" dt="2024-09-19T13:09:12.431" v="1564" actId="1076"/>
          <ac:spMkLst>
            <pc:docMk/>
            <pc:sldMk cId="2533409248" sldId="374"/>
            <ac:spMk id="4" creationId="{3267024C-CB98-A691-6B40-410D51895BA3}"/>
          </ac:spMkLst>
        </pc:spChg>
      </pc:sldChg>
      <pc:sldChg chg="addSp delSp modSp add del mod">
        <pc:chgData name="Matlovič Pavol" userId="4c4a6304-073f-4069-b71d-78634eb7394b" providerId="ADAL" clId="{4D720457-7DB9-4253-B9DA-07DB52CB7133}" dt="2024-09-17T08:56:26.085" v="335" actId="47"/>
        <pc:sldMkLst>
          <pc:docMk/>
          <pc:sldMk cId="245417813" sldId="375"/>
        </pc:sldMkLst>
        <pc:spChg chg="add mod">
          <ac:chgData name="Matlovič Pavol" userId="4c4a6304-073f-4069-b71d-78634eb7394b" providerId="ADAL" clId="{4D720457-7DB9-4253-B9DA-07DB52CB7133}" dt="2024-09-16T12:11:02.510" v="80" actId="20577"/>
          <ac:spMkLst>
            <pc:docMk/>
            <pc:sldMk cId="245417813" sldId="375"/>
            <ac:spMk id="4" creationId="{12BCDB44-18B9-4908-29E2-E69709E3E4BA}"/>
          </ac:spMkLst>
        </pc:spChg>
        <pc:spChg chg="add mod">
          <ac:chgData name="Matlovič Pavol" userId="4c4a6304-073f-4069-b71d-78634eb7394b" providerId="ADAL" clId="{4D720457-7DB9-4253-B9DA-07DB52CB7133}" dt="2024-09-16T12:10:13.767" v="56"/>
          <ac:spMkLst>
            <pc:docMk/>
            <pc:sldMk cId="245417813" sldId="375"/>
            <ac:spMk id="5" creationId="{EE435802-96D0-1F94-ED81-503B953CA7FD}"/>
          </ac:spMkLst>
        </pc:spChg>
        <pc:spChg chg="del mod">
          <ac:chgData name="Matlovič Pavol" userId="4c4a6304-073f-4069-b71d-78634eb7394b" providerId="ADAL" clId="{4D720457-7DB9-4253-B9DA-07DB52CB7133}" dt="2024-09-16T12:09:50.460" v="49" actId="478"/>
          <ac:spMkLst>
            <pc:docMk/>
            <pc:sldMk cId="245417813" sldId="375"/>
            <ac:spMk id="11" creationId="{C1A7383C-1D1A-E5E0-E07E-8034633319D7}"/>
          </ac:spMkLst>
        </pc:spChg>
        <pc:graphicFrameChg chg="add mod">
          <ac:chgData name="Matlovič Pavol" userId="4c4a6304-073f-4069-b71d-78634eb7394b" providerId="ADAL" clId="{4D720457-7DB9-4253-B9DA-07DB52CB7133}" dt="2024-09-16T12:10:54.127" v="70"/>
          <ac:graphicFrameMkLst>
            <pc:docMk/>
            <pc:sldMk cId="245417813" sldId="375"/>
            <ac:graphicFrameMk id="8" creationId="{D55B7D4E-B5F8-915C-25A1-99AD301912FB}"/>
          </ac:graphicFrameMkLst>
        </pc:graphicFrameChg>
        <pc:picChg chg="add mod">
          <ac:chgData name="Matlovič Pavol" userId="4c4a6304-073f-4069-b71d-78634eb7394b" providerId="ADAL" clId="{4D720457-7DB9-4253-B9DA-07DB52CB7133}" dt="2024-09-17T08:46:41.103" v="154" actId="1076"/>
          <ac:picMkLst>
            <pc:docMk/>
            <pc:sldMk cId="245417813" sldId="375"/>
            <ac:picMk id="3" creationId="{E87F27BD-80C9-3FB3-8ABF-99BC92072D58}"/>
          </ac:picMkLst>
        </pc:picChg>
        <pc:picChg chg="del">
          <ac:chgData name="Matlovič Pavol" userId="4c4a6304-073f-4069-b71d-78634eb7394b" providerId="ADAL" clId="{4D720457-7DB9-4253-B9DA-07DB52CB7133}" dt="2024-09-16T12:09:28.544" v="41" actId="478"/>
          <ac:picMkLst>
            <pc:docMk/>
            <pc:sldMk cId="245417813" sldId="375"/>
            <ac:picMk id="6" creationId="{27F139EC-1C66-40C7-EFA3-422B8423EC5C}"/>
          </ac:picMkLst>
        </pc:picChg>
        <pc:cxnChg chg="add mod">
          <ac:chgData name="Matlovič Pavol" userId="4c4a6304-073f-4069-b71d-78634eb7394b" providerId="ADAL" clId="{4D720457-7DB9-4253-B9DA-07DB52CB7133}" dt="2024-09-16T12:10:16.895" v="57"/>
          <ac:cxnSpMkLst>
            <pc:docMk/>
            <pc:sldMk cId="245417813" sldId="375"/>
            <ac:cxnSpMk id="7" creationId="{72C3D987-0DE9-5D0D-B8CD-E12B3D710F29}"/>
          </ac:cxnSpMkLst>
        </pc:cxnChg>
        <pc:cxnChg chg="del">
          <ac:chgData name="Matlovič Pavol" userId="4c4a6304-073f-4069-b71d-78634eb7394b" providerId="ADAL" clId="{4D720457-7DB9-4253-B9DA-07DB52CB7133}" dt="2024-09-16T12:09:53.033" v="50" actId="478"/>
          <ac:cxnSpMkLst>
            <pc:docMk/>
            <pc:sldMk cId="245417813" sldId="375"/>
            <ac:cxnSpMk id="12" creationId="{13C26FFA-C2F1-BD8E-B2C0-8E3757DB996D}"/>
          </ac:cxnSpMkLst>
        </pc:cxnChg>
      </pc:sldChg>
      <pc:sldChg chg="addSp delSp modSp add del mod">
        <pc:chgData name="Matlovič Pavol" userId="4c4a6304-073f-4069-b71d-78634eb7394b" providerId="ADAL" clId="{4D720457-7DB9-4253-B9DA-07DB52CB7133}" dt="2024-09-17T12:25:58.420" v="1561" actId="47"/>
        <pc:sldMkLst>
          <pc:docMk/>
          <pc:sldMk cId="2310129389" sldId="375"/>
        </pc:sldMkLst>
        <pc:picChg chg="del">
          <ac:chgData name="Matlovič Pavol" userId="4c4a6304-073f-4069-b71d-78634eb7394b" providerId="ADAL" clId="{4D720457-7DB9-4253-B9DA-07DB52CB7133}" dt="2024-09-17T11:09:46.128" v="466" actId="478"/>
          <ac:picMkLst>
            <pc:docMk/>
            <pc:sldMk cId="2310129389" sldId="375"/>
            <ac:picMk id="2" creationId="{A7FBB00D-A8D5-E85F-38AD-F0137F1985A4}"/>
          </ac:picMkLst>
        </pc:picChg>
        <pc:picChg chg="add mod">
          <ac:chgData name="Matlovič Pavol" userId="4c4a6304-073f-4069-b71d-78634eb7394b" providerId="ADAL" clId="{4D720457-7DB9-4253-B9DA-07DB52CB7133}" dt="2024-09-17T11:28:42.204" v="1547" actId="14100"/>
          <ac:picMkLst>
            <pc:docMk/>
            <pc:sldMk cId="2310129389" sldId="375"/>
            <ac:picMk id="3" creationId="{0AD11380-CEBD-7C41-1AFA-E81359DC51A2}"/>
          </ac:picMkLst>
        </pc:picChg>
        <pc:picChg chg="del">
          <ac:chgData name="Matlovič Pavol" userId="4c4a6304-073f-4069-b71d-78634eb7394b" providerId="ADAL" clId="{4D720457-7DB9-4253-B9DA-07DB52CB7133}" dt="2024-09-17T11:09:43.021" v="464" actId="478"/>
          <ac:picMkLst>
            <pc:docMk/>
            <pc:sldMk cId="2310129389" sldId="375"/>
            <ac:picMk id="4" creationId="{FE061061-52D5-DB9B-846A-9438485BC5B5}"/>
          </ac:picMkLst>
        </pc:picChg>
        <pc:picChg chg="del">
          <ac:chgData name="Matlovič Pavol" userId="4c4a6304-073f-4069-b71d-78634eb7394b" providerId="ADAL" clId="{4D720457-7DB9-4253-B9DA-07DB52CB7133}" dt="2024-09-17T11:09:44.673" v="465" actId="478"/>
          <ac:picMkLst>
            <pc:docMk/>
            <pc:sldMk cId="2310129389" sldId="375"/>
            <ac:picMk id="5" creationId="{EDB19386-C211-A9F3-B00E-428B05E13A01}"/>
          </ac:picMkLst>
        </pc:picChg>
      </pc:sldChg>
      <pc:sldChg chg="delSp modSp add mod">
        <pc:chgData name="Matlovič Pavol" userId="4c4a6304-073f-4069-b71d-78634eb7394b" providerId="ADAL" clId="{4D720457-7DB9-4253-B9DA-07DB52CB7133}" dt="2024-09-20T11:44:25.446" v="1655" actId="20577"/>
        <pc:sldMkLst>
          <pc:docMk/>
          <pc:sldMk cId="1064526854" sldId="376"/>
        </pc:sldMkLst>
        <pc:spChg chg="mod">
          <ac:chgData name="Matlovič Pavol" userId="4c4a6304-073f-4069-b71d-78634eb7394b" providerId="ADAL" clId="{4D720457-7DB9-4253-B9DA-07DB52CB7133}" dt="2024-09-20T11:44:25.446" v="1655" actId="20577"/>
          <ac:spMkLst>
            <pc:docMk/>
            <pc:sldMk cId="1064526854" sldId="376"/>
            <ac:spMk id="2" creationId="{E6B1F622-C382-3138-3FB5-E8D000C07686}"/>
          </ac:spMkLst>
        </pc:spChg>
        <pc:spChg chg="mod">
          <ac:chgData name="Matlovič Pavol" userId="4c4a6304-073f-4069-b71d-78634eb7394b" providerId="ADAL" clId="{4D720457-7DB9-4253-B9DA-07DB52CB7133}" dt="2024-09-17T11:11:38.458" v="517" actId="790"/>
          <ac:spMkLst>
            <pc:docMk/>
            <pc:sldMk cId="1064526854" sldId="376"/>
            <ac:spMk id="11" creationId="{C1A7383C-1D1A-E5E0-E07E-8034633319D7}"/>
          </ac:spMkLst>
        </pc:spChg>
        <pc:picChg chg="del">
          <ac:chgData name="Matlovič Pavol" userId="4c4a6304-073f-4069-b71d-78634eb7394b" providerId="ADAL" clId="{4D720457-7DB9-4253-B9DA-07DB52CB7133}" dt="2024-09-17T11:11:20.826" v="479" actId="478"/>
          <ac:picMkLst>
            <pc:docMk/>
            <pc:sldMk cId="1064526854" sldId="376"/>
            <ac:picMk id="3" creationId="{424FCB15-A160-FFFA-CDB5-66EF9F88414D}"/>
          </ac:picMkLst>
        </pc:picChg>
        <pc:picChg chg="del">
          <ac:chgData name="Matlovič Pavol" userId="4c4a6304-073f-4069-b71d-78634eb7394b" providerId="ADAL" clId="{4D720457-7DB9-4253-B9DA-07DB52CB7133}" dt="2024-09-17T11:11:19.244" v="478" actId="478"/>
          <ac:picMkLst>
            <pc:docMk/>
            <pc:sldMk cId="1064526854" sldId="376"/>
            <ac:picMk id="6" creationId="{5A73AC7B-F0B5-EEC2-CFF3-537BF951D1FB}"/>
          </ac:picMkLst>
        </pc:picChg>
      </pc:sldChg>
      <pc:sldChg chg="add del">
        <pc:chgData name="Matlovič Pavol" userId="4c4a6304-073f-4069-b71d-78634eb7394b" providerId="ADAL" clId="{4D720457-7DB9-4253-B9DA-07DB52CB7133}" dt="2024-09-17T08:45:33.791" v="150" actId="47"/>
        <pc:sldMkLst>
          <pc:docMk/>
          <pc:sldMk cId="2318748151" sldId="376"/>
        </pc:sldMkLst>
      </pc:sldChg>
      <pc:sldChg chg="addSp delSp modSp add mod">
        <pc:chgData name="Matlovič Pavol" userId="4c4a6304-073f-4069-b71d-78634eb7394b" providerId="ADAL" clId="{4D720457-7DB9-4253-B9DA-07DB52CB7133}" dt="2024-09-20T18:51:36.125" v="1709" actId="1076"/>
        <pc:sldMkLst>
          <pc:docMk/>
          <pc:sldMk cId="1719754540" sldId="377"/>
        </pc:sldMkLst>
        <pc:spChg chg="add mod">
          <ac:chgData name="Matlovič Pavol" userId="4c4a6304-073f-4069-b71d-78634eb7394b" providerId="ADAL" clId="{4D720457-7DB9-4253-B9DA-07DB52CB7133}" dt="2024-09-20T11:44:59.365" v="1686" actId="20577"/>
          <ac:spMkLst>
            <pc:docMk/>
            <pc:sldMk cId="1719754540" sldId="377"/>
            <ac:spMk id="2" creationId="{2AFC85B1-838E-48E2-2165-CCAB1327BA6D}"/>
          </ac:spMkLst>
        </pc:spChg>
        <pc:spChg chg="add mod">
          <ac:chgData name="Matlovič Pavol" userId="4c4a6304-073f-4069-b71d-78634eb7394b" providerId="ADAL" clId="{4D720457-7DB9-4253-B9DA-07DB52CB7133}" dt="2024-09-20T18:51:33.134" v="1708" actId="14100"/>
          <ac:spMkLst>
            <pc:docMk/>
            <pc:sldMk cId="1719754540" sldId="377"/>
            <ac:spMk id="4" creationId="{A8841E5B-DF3B-1FDE-B8C5-6797F029CBD8}"/>
          </ac:spMkLst>
        </pc:spChg>
        <pc:spChg chg="add del mod">
          <ac:chgData name="Matlovič Pavol" userId="4c4a6304-073f-4069-b71d-78634eb7394b" providerId="ADAL" clId="{4D720457-7DB9-4253-B9DA-07DB52CB7133}" dt="2024-09-20T11:45:07.514" v="1687" actId="478"/>
          <ac:spMkLst>
            <pc:docMk/>
            <pc:sldMk cId="1719754540" sldId="377"/>
            <ac:spMk id="5" creationId="{5E3145E1-7D2F-A4A1-8521-4B56DF93D7D3}"/>
          </ac:spMkLst>
        </pc:spChg>
        <pc:spChg chg="mod">
          <ac:chgData name="Matlovič Pavol" userId="4c4a6304-073f-4069-b71d-78634eb7394b" providerId="ADAL" clId="{4D720457-7DB9-4253-B9DA-07DB52CB7133}" dt="2024-09-17T11:17:20.762" v="873" actId="20577"/>
          <ac:spMkLst>
            <pc:docMk/>
            <pc:sldMk cId="1719754540" sldId="377"/>
            <ac:spMk id="11" creationId="{C1A7383C-1D1A-E5E0-E07E-8034633319D7}"/>
          </ac:spMkLst>
        </pc:spChg>
        <pc:picChg chg="add mod ord">
          <ac:chgData name="Matlovič Pavol" userId="4c4a6304-073f-4069-b71d-78634eb7394b" providerId="ADAL" clId="{4D720457-7DB9-4253-B9DA-07DB52CB7133}" dt="2024-09-20T18:51:36.125" v="1709" actId="1076"/>
          <ac:picMkLst>
            <pc:docMk/>
            <pc:sldMk cId="1719754540" sldId="377"/>
            <ac:picMk id="3" creationId="{5157A821-DFF6-3900-08D7-FED5C9F0E373}"/>
          </ac:picMkLst>
        </pc:picChg>
        <pc:picChg chg="del">
          <ac:chgData name="Matlovič Pavol" userId="4c4a6304-073f-4069-b71d-78634eb7394b" providerId="ADAL" clId="{4D720457-7DB9-4253-B9DA-07DB52CB7133}" dt="2024-09-17T11:17:21.998" v="874" actId="478"/>
          <ac:picMkLst>
            <pc:docMk/>
            <pc:sldMk cId="1719754540" sldId="377"/>
            <ac:picMk id="6" creationId="{27F139EC-1C66-40C7-EFA3-422B8423EC5C}"/>
          </ac:picMkLst>
        </pc:picChg>
      </pc:sldChg>
      <pc:sldChg chg="add">
        <pc:chgData name="Matlovič Pavol" userId="4c4a6304-073f-4069-b71d-78634eb7394b" providerId="ADAL" clId="{4D720457-7DB9-4253-B9DA-07DB52CB7133}" dt="2024-09-17T12:23:10.336" v="1549"/>
        <pc:sldMkLst>
          <pc:docMk/>
          <pc:sldMk cId="3273332302" sldId="378"/>
        </pc:sldMkLst>
      </pc:sldChg>
      <pc:sldChg chg="addSp delSp modSp add mod">
        <pc:chgData name="Matlovič Pavol" userId="4c4a6304-073f-4069-b71d-78634eb7394b" providerId="ADAL" clId="{4D720457-7DB9-4253-B9DA-07DB52CB7133}" dt="2024-09-21T22:15:14.656" v="1766" actId="20577"/>
        <pc:sldMkLst>
          <pc:docMk/>
          <pc:sldMk cId="61370102" sldId="379"/>
        </pc:sldMkLst>
        <pc:spChg chg="del">
          <ac:chgData name="Matlovič Pavol" userId="4c4a6304-073f-4069-b71d-78634eb7394b" providerId="ADAL" clId="{4D720457-7DB9-4253-B9DA-07DB52CB7133}" dt="2024-09-21T22:12:55.972" v="1730" actId="478"/>
          <ac:spMkLst>
            <pc:docMk/>
            <pc:sldMk cId="61370102" sldId="379"/>
            <ac:spMk id="2" creationId="{7B17A3ED-8676-AC85-F5EF-B2B5BF1BE25C}"/>
          </ac:spMkLst>
        </pc:spChg>
        <pc:spChg chg="add mod">
          <ac:chgData name="Matlovič Pavol" userId="4c4a6304-073f-4069-b71d-78634eb7394b" providerId="ADAL" clId="{4D720457-7DB9-4253-B9DA-07DB52CB7133}" dt="2024-09-21T22:13:38.209" v="1750"/>
          <ac:spMkLst>
            <pc:docMk/>
            <pc:sldMk cId="61370102" sldId="379"/>
            <ac:spMk id="5" creationId="{35CA6F59-C5B0-EF10-3006-30C8413B939A}"/>
          </ac:spMkLst>
        </pc:spChg>
        <pc:spChg chg="add mod">
          <ac:chgData name="Matlovič Pavol" userId="4c4a6304-073f-4069-b71d-78634eb7394b" providerId="ADAL" clId="{4D720457-7DB9-4253-B9DA-07DB52CB7133}" dt="2024-09-21T22:14:29.265" v="1754"/>
          <ac:spMkLst>
            <pc:docMk/>
            <pc:sldMk cId="61370102" sldId="379"/>
            <ac:spMk id="6" creationId="{F93CCD74-B760-982A-1B49-1E57AB012578}"/>
          </ac:spMkLst>
        </pc:spChg>
        <pc:spChg chg="add mod">
          <ac:chgData name="Matlovič Pavol" userId="4c4a6304-073f-4069-b71d-78634eb7394b" providerId="ADAL" clId="{4D720457-7DB9-4253-B9DA-07DB52CB7133}" dt="2024-09-21T22:15:14.656" v="1766" actId="20577"/>
          <ac:spMkLst>
            <pc:docMk/>
            <pc:sldMk cId="61370102" sldId="379"/>
            <ac:spMk id="7" creationId="{0CFA5197-E24F-AE0F-BE20-EC2DBE1565DF}"/>
          </ac:spMkLst>
        </pc:spChg>
        <pc:spChg chg="mod">
          <ac:chgData name="Matlovič Pavol" userId="4c4a6304-073f-4069-b71d-78634eb7394b" providerId="ADAL" clId="{4D720457-7DB9-4253-B9DA-07DB52CB7133}" dt="2024-09-21T22:13:19.030" v="1746" actId="20577"/>
          <ac:spMkLst>
            <pc:docMk/>
            <pc:sldMk cId="61370102" sldId="379"/>
            <ac:spMk id="11" creationId="{C1A7383C-1D1A-E5E0-E07E-8034633319D7}"/>
          </ac:spMkLst>
        </pc:spChg>
        <pc:picChg chg="add mod">
          <ac:chgData name="Matlovič Pavol" userId="4c4a6304-073f-4069-b71d-78634eb7394b" providerId="ADAL" clId="{4D720457-7DB9-4253-B9DA-07DB52CB7133}" dt="2024-09-21T22:12:59.414" v="1731"/>
          <ac:picMkLst>
            <pc:docMk/>
            <pc:sldMk cId="61370102" sldId="379"/>
            <ac:picMk id="3" creationId="{D2BCF08B-5A2E-E36B-B415-7E931577D475}"/>
          </ac:picMkLst>
        </pc:picChg>
        <pc:picChg chg="add mod">
          <ac:chgData name="Matlovič Pavol" userId="4c4a6304-073f-4069-b71d-78634eb7394b" providerId="ADAL" clId="{4D720457-7DB9-4253-B9DA-07DB52CB7133}" dt="2024-09-21T22:13:24.841" v="1748" actId="1076"/>
          <ac:picMkLst>
            <pc:docMk/>
            <pc:sldMk cId="61370102" sldId="379"/>
            <ac:picMk id="4" creationId="{5981351A-6A26-9DD2-5438-834A62B40593}"/>
          </ac:picMkLst>
        </pc:picChg>
      </pc:sldChg>
    </pc:docChg>
  </pc:docChgLst>
  <pc:docChgLst>
    <pc:chgData name="Pavol" userId="4c4a6304-073f-4069-b71d-78634eb7394b" providerId="ADAL" clId="{431DB75C-C4C8-40D6-B6A4-95ECF75A6D43}"/>
    <pc:docChg chg="undo custSel addSld delSld modSld">
      <pc:chgData name="Pavol" userId="4c4a6304-073f-4069-b71d-78634eb7394b" providerId="ADAL" clId="{431DB75C-C4C8-40D6-B6A4-95ECF75A6D43}" dt="2022-02-15T10:32:37.553" v="6949" actId="20577"/>
      <pc:docMkLst>
        <pc:docMk/>
      </pc:docMkLst>
      <pc:sldChg chg="addSp delSp modSp mod">
        <pc:chgData name="Pavol" userId="4c4a6304-073f-4069-b71d-78634eb7394b" providerId="ADAL" clId="{431DB75C-C4C8-40D6-B6A4-95ECF75A6D43}" dt="2022-02-15T10:32:37.553" v="6949" actId="20577"/>
        <pc:sldMkLst>
          <pc:docMk/>
          <pc:sldMk cId="3068404414" sldId="284"/>
        </pc:sldMkLst>
        <pc:spChg chg="add mod">
          <ac:chgData name="Pavol" userId="4c4a6304-073f-4069-b71d-78634eb7394b" providerId="ADAL" clId="{431DB75C-C4C8-40D6-B6A4-95ECF75A6D43}" dt="2022-02-15T10:11:58.477" v="6783" actId="404"/>
          <ac:spMkLst>
            <pc:docMk/>
            <pc:sldMk cId="3068404414" sldId="284"/>
            <ac:spMk id="5" creationId="{2A9A6A90-A252-4A5B-9AF8-CA9438DE805D}"/>
          </ac:spMkLst>
        </pc:spChg>
        <pc:spChg chg="add mod">
          <ac:chgData name="Pavol" userId="4c4a6304-073f-4069-b71d-78634eb7394b" providerId="ADAL" clId="{431DB75C-C4C8-40D6-B6A4-95ECF75A6D43}" dt="2022-02-15T10:32:37.553" v="6949" actId="20577"/>
          <ac:spMkLst>
            <pc:docMk/>
            <pc:sldMk cId="3068404414" sldId="284"/>
            <ac:spMk id="6" creationId="{265D8039-C184-422A-9D4D-FE403CE7EFA4}"/>
          </ac:spMkLst>
        </pc:spChg>
        <pc:spChg chg="add mod">
          <ac:chgData name="Pavol" userId="4c4a6304-073f-4069-b71d-78634eb7394b" providerId="ADAL" clId="{431DB75C-C4C8-40D6-B6A4-95ECF75A6D43}" dt="2022-02-15T10:06:49.134" v="6770" actId="1076"/>
          <ac:spMkLst>
            <pc:docMk/>
            <pc:sldMk cId="3068404414" sldId="284"/>
            <ac:spMk id="7" creationId="{F1CB0DF7-FDEC-4955-A610-95345D731F8F}"/>
          </ac:spMkLst>
        </pc:spChg>
        <pc:spChg chg="add del mod">
          <ac:chgData name="Pavol" userId="4c4a6304-073f-4069-b71d-78634eb7394b" providerId="ADAL" clId="{431DB75C-C4C8-40D6-B6A4-95ECF75A6D43}" dt="2022-02-15T09:59:46.585" v="6707" actId="478"/>
          <ac:spMkLst>
            <pc:docMk/>
            <pc:sldMk cId="3068404414" sldId="284"/>
            <ac:spMk id="9" creationId="{7623D929-4C49-41F1-B6C2-C6D135651F24}"/>
          </ac:spMkLst>
        </pc:spChg>
        <pc:spChg chg="del mod">
          <ac:chgData name="Pavol" userId="4c4a6304-073f-4069-b71d-78634eb7394b" providerId="ADAL" clId="{431DB75C-C4C8-40D6-B6A4-95ECF75A6D43}" dt="2022-02-15T09:55:12.826" v="6501" actId="478"/>
          <ac:spMkLst>
            <pc:docMk/>
            <pc:sldMk cId="3068404414" sldId="284"/>
            <ac:spMk id="12" creationId="{DECA7A8A-3462-4409-A125-57BC86CB06C4}"/>
          </ac:spMkLst>
        </pc:spChg>
        <pc:spChg chg="add del">
          <ac:chgData name="Pavol" userId="4c4a6304-073f-4069-b71d-78634eb7394b" providerId="ADAL" clId="{431DB75C-C4C8-40D6-B6A4-95ECF75A6D43}" dt="2022-02-15T10:15:30.283" v="6876" actId="478"/>
          <ac:spMkLst>
            <pc:docMk/>
            <pc:sldMk cId="3068404414" sldId="284"/>
            <ac:spMk id="19" creationId="{2224DEBD-E8A8-45A9-9ED1-CFEDF1005EC8}"/>
          </ac:spMkLst>
        </pc:spChg>
        <pc:spChg chg="add mod">
          <ac:chgData name="Pavol" userId="4c4a6304-073f-4069-b71d-78634eb7394b" providerId="ADAL" clId="{431DB75C-C4C8-40D6-B6A4-95ECF75A6D43}" dt="2022-02-15T10:16:29.750" v="6923" actId="692"/>
          <ac:spMkLst>
            <pc:docMk/>
            <pc:sldMk cId="3068404414" sldId="284"/>
            <ac:spMk id="20" creationId="{160950ED-2D8A-45C2-A846-18599B71DAE3}"/>
          </ac:spMkLst>
        </pc:spChg>
        <pc:picChg chg="add mod">
          <ac:chgData name="Pavol" userId="4c4a6304-073f-4069-b71d-78634eb7394b" providerId="ADAL" clId="{431DB75C-C4C8-40D6-B6A4-95ECF75A6D43}" dt="2022-02-15T10:11:29.029" v="6778" actId="1076"/>
          <ac:picMkLst>
            <pc:docMk/>
            <pc:sldMk cId="3068404414" sldId="284"/>
            <ac:picMk id="3" creationId="{DC252031-1599-461E-A453-E2548C8AEA95}"/>
          </ac:picMkLst>
        </pc:picChg>
        <pc:picChg chg="mod">
          <ac:chgData name="Pavol" userId="4c4a6304-073f-4069-b71d-78634eb7394b" providerId="ADAL" clId="{431DB75C-C4C8-40D6-B6A4-95ECF75A6D43}" dt="2022-02-15T10:06:45.558" v="6769" actId="1076"/>
          <ac:picMkLst>
            <pc:docMk/>
            <pc:sldMk cId="3068404414" sldId="284"/>
            <ac:picMk id="8" creationId="{50D69668-DF48-41A5-A40C-21D6D3CE1502}"/>
          </ac:picMkLst>
        </pc:picChg>
        <pc:picChg chg="del">
          <ac:chgData name="Pavol" userId="4c4a6304-073f-4069-b71d-78634eb7394b" providerId="ADAL" clId="{431DB75C-C4C8-40D6-B6A4-95ECF75A6D43}" dt="2022-02-15T08:30:15.334" v="6225" actId="478"/>
          <ac:picMkLst>
            <pc:docMk/>
            <pc:sldMk cId="3068404414" sldId="284"/>
            <ac:picMk id="10" creationId="{EA707500-4148-4CC3-A313-AD477C672BD6}"/>
          </ac:picMkLst>
        </pc:picChg>
        <pc:picChg chg="add mod">
          <ac:chgData name="Pavol" userId="4c4a6304-073f-4069-b71d-78634eb7394b" providerId="ADAL" clId="{431DB75C-C4C8-40D6-B6A4-95ECF75A6D43}" dt="2022-02-15T10:11:30.098" v="6779" actId="1076"/>
          <ac:picMkLst>
            <pc:docMk/>
            <pc:sldMk cId="3068404414" sldId="284"/>
            <ac:picMk id="11" creationId="{60A118E2-6E15-4205-8627-71C7702C0418}"/>
          </ac:picMkLst>
        </pc:picChg>
        <pc:picChg chg="add mod ord">
          <ac:chgData name="Pavol" userId="4c4a6304-073f-4069-b71d-78634eb7394b" providerId="ADAL" clId="{431DB75C-C4C8-40D6-B6A4-95ECF75A6D43}" dt="2022-02-15T10:14:12.016" v="6850" actId="167"/>
          <ac:picMkLst>
            <pc:docMk/>
            <pc:sldMk cId="3068404414" sldId="284"/>
            <ac:picMk id="14" creationId="{1B0587BC-E067-4425-9C8C-BB59B2E21F8E}"/>
          </ac:picMkLst>
        </pc:picChg>
        <pc:picChg chg="add mod">
          <ac:chgData name="Pavol" userId="4c4a6304-073f-4069-b71d-78634eb7394b" providerId="ADAL" clId="{431DB75C-C4C8-40D6-B6A4-95ECF75A6D43}" dt="2022-02-15T10:11:48.250" v="6781" actId="1076"/>
          <ac:picMkLst>
            <pc:docMk/>
            <pc:sldMk cId="3068404414" sldId="284"/>
            <ac:picMk id="16" creationId="{E46D0897-7E21-44BA-BB81-FD07241FE137}"/>
          </ac:picMkLst>
        </pc:picChg>
        <pc:picChg chg="add mod ord">
          <ac:chgData name="Pavol" userId="4c4a6304-073f-4069-b71d-78634eb7394b" providerId="ADAL" clId="{431DB75C-C4C8-40D6-B6A4-95ECF75A6D43}" dt="2022-02-15T10:32:14.536" v="6945" actId="29295"/>
          <ac:picMkLst>
            <pc:docMk/>
            <pc:sldMk cId="3068404414" sldId="284"/>
            <ac:picMk id="18" creationId="{DFD256FE-0D64-4479-AF80-48D85132B19C}"/>
          </ac:picMkLst>
        </pc:picChg>
      </pc:sldChg>
      <pc:sldChg chg="addSp delSp modSp add mod modNotesTx">
        <pc:chgData name="Pavol" userId="4c4a6304-073f-4069-b71d-78634eb7394b" providerId="ADAL" clId="{431DB75C-C4C8-40D6-B6A4-95ECF75A6D43}" dt="2022-02-15T10:31:10.929" v="6942" actId="255"/>
        <pc:sldMkLst>
          <pc:docMk/>
          <pc:sldMk cId="3841662247" sldId="285"/>
        </pc:sldMkLst>
        <pc:spChg chg="add mod">
          <ac:chgData name="Pavol" userId="4c4a6304-073f-4069-b71d-78634eb7394b" providerId="ADAL" clId="{431DB75C-C4C8-40D6-B6A4-95ECF75A6D43}" dt="2022-02-10T11:49:58.994" v="1088" actId="1076"/>
          <ac:spMkLst>
            <pc:docMk/>
            <pc:sldMk cId="3841662247" sldId="285"/>
            <ac:spMk id="9" creationId="{7FBC3B56-82C4-41F4-9293-FED262153680}"/>
          </ac:spMkLst>
        </pc:spChg>
        <pc:spChg chg="mod">
          <ac:chgData name="Pavol" userId="4c4a6304-073f-4069-b71d-78634eb7394b" providerId="ADAL" clId="{431DB75C-C4C8-40D6-B6A4-95ECF75A6D43}" dt="2022-02-15T10:31:10.929" v="6942" actId="255"/>
          <ac:spMkLst>
            <pc:docMk/>
            <pc:sldMk cId="3841662247" sldId="285"/>
            <ac:spMk id="12" creationId="{DECA7A8A-3462-4409-A125-57BC86CB06C4}"/>
          </ac:spMkLst>
        </pc:spChg>
        <pc:picChg chg="add mod">
          <ac:chgData name="Pavol" userId="4c4a6304-073f-4069-b71d-78634eb7394b" providerId="ADAL" clId="{431DB75C-C4C8-40D6-B6A4-95ECF75A6D43}" dt="2022-02-10T11:49:50.902" v="1086" actId="1076"/>
          <ac:picMkLst>
            <pc:docMk/>
            <pc:sldMk cId="3841662247" sldId="285"/>
            <ac:picMk id="3" creationId="{E8DC46AF-91DA-44F7-A37C-7B88846CB30C}"/>
          </ac:picMkLst>
        </pc:picChg>
        <pc:picChg chg="add mod">
          <ac:chgData name="Pavol" userId="4c4a6304-073f-4069-b71d-78634eb7394b" providerId="ADAL" clId="{431DB75C-C4C8-40D6-B6A4-95ECF75A6D43}" dt="2022-02-10T11:55:54.844" v="1100" actId="14100"/>
          <ac:picMkLst>
            <pc:docMk/>
            <pc:sldMk cId="3841662247" sldId="285"/>
            <ac:picMk id="5" creationId="{12E38E5C-7C39-48F6-982D-31438C59E860}"/>
          </ac:picMkLst>
        </pc:picChg>
        <pc:picChg chg="mod">
          <ac:chgData name="Pavol" userId="4c4a6304-073f-4069-b71d-78634eb7394b" providerId="ADAL" clId="{431DB75C-C4C8-40D6-B6A4-95ECF75A6D43}" dt="2022-02-10T11:54:22.136" v="1091" actId="14100"/>
          <ac:picMkLst>
            <pc:docMk/>
            <pc:sldMk cId="3841662247" sldId="285"/>
            <ac:picMk id="8" creationId="{50D69668-DF48-41A5-A40C-21D6D3CE1502}"/>
          </ac:picMkLst>
        </pc:picChg>
        <pc:picChg chg="del mod">
          <ac:chgData name="Pavol" userId="4c4a6304-073f-4069-b71d-78634eb7394b" providerId="ADAL" clId="{431DB75C-C4C8-40D6-B6A4-95ECF75A6D43}" dt="2022-02-10T10:36:52.857" v="785" actId="478"/>
          <ac:picMkLst>
            <pc:docMk/>
            <pc:sldMk cId="3841662247" sldId="285"/>
            <ac:picMk id="10" creationId="{EA707500-4148-4CC3-A313-AD477C672BD6}"/>
          </ac:picMkLst>
        </pc:picChg>
      </pc:sldChg>
      <pc:sldChg chg="addSp delSp modSp add mod modNotesTx">
        <pc:chgData name="Pavol" userId="4c4a6304-073f-4069-b71d-78634eb7394b" providerId="ADAL" clId="{431DB75C-C4C8-40D6-B6A4-95ECF75A6D43}" dt="2022-02-15T10:31:23.923" v="6943" actId="255"/>
        <pc:sldMkLst>
          <pc:docMk/>
          <pc:sldMk cId="2740189656" sldId="286"/>
        </pc:sldMkLst>
        <pc:spChg chg="add del mod">
          <ac:chgData name="Pavol" userId="4c4a6304-073f-4069-b71d-78634eb7394b" providerId="ADAL" clId="{431DB75C-C4C8-40D6-B6A4-95ECF75A6D43}" dt="2022-02-10T12:22:22.628" v="1249" actId="478"/>
          <ac:spMkLst>
            <pc:docMk/>
            <pc:sldMk cId="2740189656" sldId="286"/>
            <ac:spMk id="7" creationId="{C17CAA99-9FFE-4D63-AF83-613A987713E1}"/>
          </ac:spMkLst>
        </pc:spChg>
        <pc:spChg chg="del">
          <ac:chgData name="Pavol" userId="4c4a6304-073f-4069-b71d-78634eb7394b" providerId="ADAL" clId="{431DB75C-C4C8-40D6-B6A4-95ECF75A6D43}" dt="2022-02-10T12:08:30.150" v="1179" actId="478"/>
          <ac:spMkLst>
            <pc:docMk/>
            <pc:sldMk cId="2740189656" sldId="286"/>
            <ac:spMk id="9" creationId="{7FBC3B56-82C4-41F4-9293-FED262153680}"/>
          </ac:spMkLst>
        </pc:spChg>
        <pc:spChg chg="add del mod">
          <ac:chgData name="Pavol" userId="4c4a6304-073f-4069-b71d-78634eb7394b" providerId="ADAL" clId="{431DB75C-C4C8-40D6-B6A4-95ECF75A6D43}" dt="2022-02-10T13:30:07.227" v="2529" actId="478"/>
          <ac:spMkLst>
            <pc:docMk/>
            <pc:sldMk cId="2740189656" sldId="286"/>
            <ac:spMk id="10" creationId="{7D0D03B2-D835-4631-8510-9278643DBE61}"/>
          </ac:spMkLst>
        </pc:spChg>
        <pc:spChg chg="add del mod">
          <ac:chgData name="Pavol" userId="4c4a6304-073f-4069-b71d-78634eb7394b" providerId="ADAL" clId="{431DB75C-C4C8-40D6-B6A4-95ECF75A6D43}" dt="2022-02-10T13:30:05.209" v="2527" actId="478"/>
          <ac:spMkLst>
            <pc:docMk/>
            <pc:sldMk cId="2740189656" sldId="286"/>
            <ac:spMk id="11" creationId="{CDF89273-03FB-4C3E-B31F-A8497E6E9752}"/>
          </ac:spMkLst>
        </pc:spChg>
        <pc:spChg chg="mod">
          <ac:chgData name="Pavol" userId="4c4a6304-073f-4069-b71d-78634eb7394b" providerId="ADAL" clId="{431DB75C-C4C8-40D6-B6A4-95ECF75A6D43}" dt="2022-02-15T10:31:23.923" v="6943" actId="255"/>
          <ac:spMkLst>
            <pc:docMk/>
            <pc:sldMk cId="2740189656" sldId="286"/>
            <ac:spMk id="12" creationId="{DECA7A8A-3462-4409-A125-57BC86CB06C4}"/>
          </ac:spMkLst>
        </pc:spChg>
        <pc:picChg chg="mod">
          <ac:chgData name="Pavol" userId="4c4a6304-073f-4069-b71d-78634eb7394b" providerId="ADAL" clId="{431DB75C-C4C8-40D6-B6A4-95ECF75A6D43}" dt="2022-02-15T10:28:52.318" v="6941" actId="1076"/>
          <ac:picMkLst>
            <pc:docMk/>
            <pc:sldMk cId="2740189656" sldId="286"/>
            <ac:picMk id="3" creationId="{06037D64-9D9D-4FD2-8CD5-9B1A326982B6}"/>
          </ac:picMkLst>
        </pc:picChg>
        <pc:picChg chg="del">
          <ac:chgData name="Pavol" userId="4c4a6304-073f-4069-b71d-78634eb7394b" providerId="ADAL" clId="{431DB75C-C4C8-40D6-B6A4-95ECF75A6D43}" dt="2022-02-10T12:08:28.500" v="1177" actId="478"/>
          <ac:picMkLst>
            <pc:docMk/>
            <pc:sldMk cId="2740189656" sldId="286"/>
            <ac:picMk id="3" creationId="{E8DC46AF-91DA-44F7-A37C-7B88846CB30C}"/>
          </ac:picMkLst>
        </pc:picChg>
        <pc:picChg chg="add del mod ord">
          <ac:chgData name="Pavol" userId="4c4a6304-073f-4069-b71d-78634eb7394b" providerId="ADAL" clId="{431DB75C-C4C8-40D6-B6A4-95ECF75A6D43}" dt="2022-02-10T13:30:05.710" v="2528" actId="478"/>
          <ac:picMkLst>
            <pc:docMk/>
            <pc:sldMk cId="2740189656" sldId="286"/>
            <ac:picMk id="4" creationId="{5771037C-4C39-468D-8D7C-E5073253D6CE}"/>
          </ac:picMkLst>
        </pc:picChg>
        <pc:picChg chg="del">
          <ac:chgData name="Pavol" userId="4c4a6304-073f-4069-b71d-78634eb7394b" providerId="ADAL" clId="{431DB75C-C4C8-40D6-B6A4-95ECF75A6D43}" dt="2022-02-10T12:08:28.801" v="1178" actId="478"/>
          <ac:picMkLst>
            <pc:docMk/>
            <pc:sldMk cId="2740189656" sldId="286"/>
            <ac:picMk id="5" creationId="{12E38E5C-7C39-48F6-982D-31438C59E860}"/>
          </ac:picMkLst>
        </pc:picChg>
      </pc:sldChg>
      <pc:sldChg chg="addSp delSp modSp new del mod">
        <pc:chgData name="Pavol" userId="4c4a6304-073f-4069-b71d-78634eb7394b" providerId="ADAL" clId="{431DB75C-C4C8-40D6-B6A4-95ECF75A6D43}" dt="2022-02-10T12:07:26.501" v="1168" actId="47"/>
        <pc:sldMkLst>
          <pc:docMk/>
          <pc:sldMk cId="3810638157" sldId="287"/>
        </pc:sldMkLst>
        <pc:spChg chg="del">
          <ac:chgData name="Pavol" userId="4c4a6304-073f-4069-b71d-78634eb7394b" providerId="ADAL" clId="{431DB75C-C4C8-40D6-B6A4-95ECF75A6D43}" dt="2022-02-10T12:06:00.138" v="1148"/>
          <ac:spMkLst>
            <pc:docMk/>
            <pc:sldMk cId="3810638157" sldId="287"/>
            <ac:spMk id="3" creationId="{F14E47C7-3C1D-4F26-906E-594D1E511D11}"/>
          </ac:spMkLst>
        </pc:spChg>
        <pc:picChg chg="add mod">
          <ac:chgData name="Pavol" userId="4c4a6304-073f-4069-b71d-78634eb7394b" providerId="ADAL" clId="{431DB75C-C4C8-40D6-B6A4-95ECF75A6D43}" dt="2022-02-10T12:06:52.362" v="1157" actId="14100"/>
          <ac:picMkLst>
            <pc:docMk/>
            <pc:sldMk cId="3810638157" sldId="287"/>
            <ac:picMk id="5" creationId="{001049D9-4251-4D68-8D95-038E51D8CD0D}"/>
          </ac:picMkLst>
        </pc:picChg>
      </pc:sldChg>
      <pc:sldChg chg="addSp delSp modSp add mod modNotesTx">
        <pc:chgData name="Pavol" userId="4c4a6304-073f-4069-b71d-78634eb7394b" providerId="ADAL" clId="{431DB75C-C4C8-40D6-B6A4-95ECF75A6D43}" dt="2022-02-10T13:26:10.924" v="2424" actId="1076"/>
        <pc:sldMkLst>
          <pc:docMk/>
          <pc:sldMk cId="3232162753" sldId="288"/>
        </pc:sldMkLst>
        <pc:spChg chg="del">
          <ac:chgData name="Pavol" userId="4c4a6304-073f-4069-b71d-78634eb7394b" providerId="ADAL" clId="{431DB75C-C4C8-40D6-B6A4-95ECF75A6D43}" dt="2022-02-10T12:07:23.654" v="1167" actId="478"/>
          <ac:spMkLst>
            <pc:docMk/>
            <pc:sldMk cId="3232162753" sldId="288"/>
            <ac:spMk id="9" creationId="{7FBC3B56-82C4-41F4-9293-FED262153680}"/>
          </ac:spMkLst>
        </pc:spChg>
        <pc:spChg chg="add mod">
          <ac:chgData name="Pavol" userId="4c4a6304-073f-4069-b71d-78634eb7394b" providerId="ADAL" clId="{431DB75C-C4C8-40D6-B6A4-95ECF75A6D43}" dt="2022-02-10T13:26:10.924" v="2424" actId="1076"/>
          <ac:spMkLst>
            <pc:docMk/>
            <pc:sldMk cId="3232162753" sldId="288"/>
            <ac:spMk id="10" creationId="{ECA81409-27F1-41F5-9F47-B9AC0DBF7602}"/>
          </ac:spMkLst>
        </pc:spChg>
        <pc:spChg chg="mod">
          <ac:chgData name="Pavol" userId="4c4a6304-073f-4069-b71d-78634eb7394b" providerId="ADAL" clId="{431DB75C-C4C8-40D6-B6A4-95ECF75A6D43}" dt="2022-02-10T12:08:12.018" v="1176" actId="1076"/>
          <ac:spMkLst>
            <pc:docMk/>
            <pc:sldMk cId="3232162753" sldId="288"/>
            <ac:spMk id="12" creationId="{DECA7A8A-3462-4409-A125-57BC86CB06C4}"/>
          </ac:spMkLst>
        </pc:spChg>
        <pc:picChg chg="del">
          <ac:chgData name="Pavol" userId="4c4a6304-073f-4069-b71d-78634eb7394b" providerId="ADAL" clId="{431DB75C-C4C8-40D6-B6A4-95ECF75A6D43}" dt="2022-02-10T12:07:00.515" v="1160" actId="478"/>
          <ac:picMkLst>
            <pc:docMk/>
            <pc:sldMk cId="3232162753" sldId="288"/>
            <ac:picMk id="3" creationId="{E8DC46AF-91DA-44F7-A37C-7B88846CB30C}"/>
          </ac:picMkLst>
        </pc:picChg>
        <pc:picChg chg="del">
          <ac:chgData name="Pavol" userId="4c4a6304-073f-4069-b71d-78634eb7394b" providerId="ADAL" clId="{431DB75C-C4C8-40D6-B6A4-95ECF75A6D43}" dt="2022-02-10T12:07:00.919" v="1161" actId="478"/>
          <ac:picMkLst>
            <pc:docMk/>
            <pc:sldMk cId="3232162753" sldId="288"/>
            <ac:picMk id="5" creationId="{12E38E5C-7C39-48F6-982D-31438C59E860}"/>
          </ac:picMkLst>
        </pc:picChg>
        <pc:picChg chg="add mod">
          <ac:chgData name="Pavol" userId="4c4a6304-073f-4069-b71d-78634eb7394b" providerId="ADAL" clId="{431DB75C-C4C8-40D6-B6A4-95ECF75A6D43}" dt="2022-02-10T12:08:03.135" v="1175" actId="1076"/>
          <ac:picMkLst>
            <pc:docMk/>
            <pc:sldMk cId="3232162753" sldId="288"/>
            <ac:picMk id="7" creationId="{DA3D941A-1541-4FD9-8A63-F13251F9DD79}"/>
          </ac:picMkLst>
        </pc:picChg>
      </pc:sldChg>
      <pc:sldChg chg="modSp add mod">
        <pc:chgData name="Pavol" userId="4c4a6304-073f-4069-b71d-78634eb7394b" providerId="ADAL" clId="{431DB75C-C4C8-40D6-B6A4-95ECF75A6D43}" dt="2022-02-15T08:49:08.969" v="6380" actId="255"/>
        <pc:sldMkLst>
          <pc:docMk/>
          <pc:sldMk cId="3176896867" sldId="289"/>
        </pc:sldMkLst>
        <pc:spChg chg="mod">
          <ac:chgData name="Pavol" userId="4c4a6304-073f-4069-b71d-78634eb7394b" providerId="ADAL" clId="{431DB75C-C4C8-40D6-B6A4-95ECF75A6D43}" dt="2022-02-15T08:49:08.969" v="6380" actId="255"/>
          <ac:spMkLst>
            <pc:docMk/>
            <pc:sldMk cId="3176896867" sldId="289"/>
            <ac:spMk id="12" creationId="{DECA7A8A-3462-4409-A125-57BC86CB06C4}"/>
          </ac:spMkLst>
        </pc:spChg>
      </pc:sldChg>
      <pc:sldChg chg="addSp delSp modSp add mod">
        <pc:chgData name="Pavol" userId="4c4a6304-073f-4069-b71d-78634eb7394b" providerId="ADAL" clId="{431DB75C-C4C8-40D6-B6A4-95ECF75A6D43}" dt="2022-02-15T10:17:33.514" v="6926" actId="478"/>
        <pc:sldMkLst>
          <pc:docMk/>
          <pc:sldMk cId="806785727" sldId="290"/>
        </pc:sldMkLst>
        <pc:spChg chg="add mod">
          <ac:chgData name="Pavol" userId="4c4a6304-073f-4069-b71d-78634eb7394b" providerId="ADAL" clId="{431DB75C-C4C8-40D6-B6A4-95ECF75A6D43}" dt="2022-02-10T13:00:48.820" v="2398" actId="14100"/>
          <ac:spMkLst>
            <pc:docMk/>
            <pc:sldMk cId="806785727" sldId="290"/>
            <ac:spMk id="9" creationId="{AAAAECD5-E524-4904-A092-39FADD59D667}"/>
          </ac:spMkLst>
        </pc:spChg>
        <pc:spChg chg="mod">
          <ac:chgData name="Pavol" userId="4c4a6304-073f-4069-b71d-78634eb7394b" providerId="ADAL" clId="{431DB75C-C4C8-40D6-B6A4-95ECF75A6D43}" dt="2022-02-10T13:01:33.036" v="2410" actId="403"/>
          <ac:spMkLst>
            <pc:docMk/>
            <pc:sldMk cId="806785727" sldId="290"/>
            <ac:spMk id="12" creationId="{DECA7A8A-3462-4409-A125-57BC86CB06C4}"/>
          </ac:spMkLst>
        </pc:spChg>
        <pc:spChg chg="add del mod">
          <ac:chgData name="Pavol" userId="4c4a6304-073f-4069-b71d-78634eb7394b" providerId="ADAL" clId="{431DB75C-C4C8-40D6-B6A4-95ECF75A6D43}" dt="2022-02-15T10:17:33.514" v="6926" actId="478"/>
          <ac:spMkLst>
            <pc:docMk/>
            <pc:sldMk cId="806785727" sldId="290"/>
            <ac:spMk id="14" creationId="{94E73D22-1AD4-4F99-A845-4EDE16C0DF38}"/>
          </ac:spMkLst>
        </pc:spChg>
        <pc:spChg chg="add mod">
          <ac:chgData name="Pavol" userId="4c4a6304-073f-4069-b71d-78634eb7394b" providerId="ADAL" clId="{431DB75C-C4C8-40D6-B6A4-95ECF75A6D43}" dt="2022-02-10T13:00:52.633" v="2400" actId="1076"/>
          <ac:spMkLst>
            <pc:docMk/>
            <pc:sldMk cId="806785727" sldId="290"/>
            <ac:spMk id="16" creationId="{F6F4DD1D-0DBA-43B0-8603-DF395F0F3CFB}"/>
          </ac:spMkLst>
        </pc:spChg>
        <pc:spChg chg="add mod">
          <ac:chgData name="Pavol" userId="4c4a6304-073f-4069-b71d-78634eb7394b" providerId="ADAL" clId="{431DB75C-C4C8-40D6-B6A4-95ECF75A6D43}" dt="2022-02-10T13:26:26.079" v="2428" actId="1076"/>
          <ac:spMkLst>
            <pc:docMk/>
            <pc:sldMk cId="806785727" sldId="290"/>
            <ac:spMk id="23" creationId="{475EA31A-5D2E-4EA6-AD79-391FE4FBC1FB}"/>
          </ac:spMkLst>
        </pc:spChg>
        <pc:picChg chg="add mod">
          <ac:chgData name="Pavol" userId="4c4a6304-073f-4069-b71d-78634eb7394b" providerId="ADAL" clId="{431DB75C-C4C8-40D6-B6A4-95ECF75A6D43}" dt="2022-02-10T12:59:35.223" v="2368" actId="1076"/>
          <ac:picMkLst>
            <pc:docMk/>
            <pc:sldMk cId="806785727" sldId="290"/>
            <ac:picMk id="4" creationId="{47AC88F9-6E42-4806-99B1-422AF66D203F}"/>
          </ac:picMkLst>
        </pc:picChg>
        <pc:picChg chg="add mod">
          <ac:chgData name="Pavol" userId="4c4a6304-073f-4069-b71d-78634eb7394b" providerId="ADAL" clId="{431DB75C-C4C8-40D6-B6A4-95ECF75A6D43}" dt="2022-02-10T13:01:17.751" v="2406" actId="1076"/>
          <ac:picMkLst>
            <pc:docMk/>
            <pc:sldMk cId="806785727" sldId="290"/>
            <ac:picMk id="5" creationId="{4903E374-8549-43FC-8BDB-4631C06BC2D4}"/>
          </ac:picMkLst>
        </pc:picChg>
        <pc:picChg chg="add mod">
          <ac:chgData name="Pavol" userId="4c4a6304-073f-4069-b71d-78634eb7394b" providerId="ADAL" clId="{431DB75C-C4C8-40D6-B6A4-95ECF75A6D43}" dt="2022-02-10T13:01:52.954" v="2413" actId="1076"/>
          <ac:picMkLst>
            <pc:docMk/>
            <pc:sldMk cId="806785727" sldId="290"/>
            <ac:picMk id="6" creationId="{83EFFCE3-AFFB-4334-BC91-357036120F4C}"/>
          </ac:picMkLst>
        </pc:picChg>
        <pc:picChg chg="add mod">
          <ac:chgData name="Pavol" userId="4c4a6304-073f-4069-b71d-78634eb7394b" providerId="ADAL" clId="{431DB75C-C4C8-40D6-B6A4-95ECF75A6D43}" dt="2022-02-10T13:01:48.198" v="2411" actId="14100"/>
          <ac:picMkLst>
            <pc:docMk/>
            <pc:sldMk cId="806785727" sldId="290"/>
            <ac:picMk id="7" creationId="{7C278057-6227-4AA6-9BBB-9D584A5FD15B}"/>
          </ac:picMkLst>
        </pc:picChg>
        <pc:cxnChg chg="add mod">
          <ac:chgData name="Pavol" userId="4c4a6304-073f-4069-b71d-78634eb7394b" providerId="ADAL" clId="{431DB75C-C4C8-40D6-B6A4-95ECF75A6D43}" dt="2022-02-10T13:01:52.954" v="2413" actId="1076"/>
          <ac:cxnSpMkLst>
            <pc:docMk/>
            <pc:sldMk cId="806785727" sldId="290"/>
            <ac:cxnSpMk id="10" creationId="{29C01B04-F41F-41E1-8649-20147A8263CC}"/>
          </ac:cxnSpMkLst>
        </pc:cxnChg>
        <pc:cxnChg chg="add mod">
          <ac:chgData name="Pavol" userId="4c4a6304-073f-4069-b71d-78634eb7394b" providerId="ADAL" clId="{431DB75C-C4C8-40D6-B6A4-95ECF75A6D43}" dt="2022-02-15T07:30:37.640" v="6092" actId="14100"/>
          <ac:cxnSpMkLst>
            <pc:docMk/>
            <pc:sldMk cId="806785727" sldId="290"/>
            <ac:cxnSpMk id="17" creationId="{0702FC67-3FEE-4B22-B8ED-BCE5DA214420}"/>
          </ac:cxnSpMkLst>
        </pc:cxnChg>
      </pc:sldChg>
      <pc:sldChg chg="addSp delSp modSp add mod">
        <pc:chgData name="Pavol" userId="4c4a6304-073f-4069-b71d-78634eb7394b" providerId="ADAL" clId="{431DB75C-C4C8-40D6-B6A4-95ECF75A6D43}" dt="2022-02-15T10:18:03.168" v="6930" actId="1076"/>
        <pc:sldMkLst>
          <pc:docMk/>
          <pc:sldMk cId="1127687301" sldId="291"/>
        </pc:sldMkLst>
        <pc:spChg chg="add del mod">
          <ac:chgData name="Pavol" userId="4c4a6304-073f-4069-b71d-78634eb7394b" providerId="ADAL" clId="{431DB75C-C4C8-40D6-B6A4-95ECF75A6D43}" dt="2022-02-14T10:11:43.354" v="3008" actId="478"/>
          <ac:spMkLst>
            <pc:docMk/>
            <pc:sldMk cId="1127687301" sldId="291"/>
            <ac:spMk id="4" creationId="{AE523E12-5FBE-44A5-A098-844940405510}"/>
          </ac:spMkLst>
        </pc:spChg>
        <pc:spChg chg="add mod">
          <ac:chgData name="Pavol" userId="4c4a6304-073f-4069-b71d-78634eb7394b" providerId="ADAL" clId="{431DB75C-C4C8-40D6-B6A4-95ECF75A6D43}" dt="2022-02-15T10:18:02.721" v="6929" actId="207"/>
          <ac:spMkLst>
            <pc:docMk/>
            <pc:sldMk cId="1127687301" sldId="291"/>
            <ac:spMk id="9" creationId="{29A43260-1AA7-4081-B046-59D79FBA86EC}"/>
          </ac:spMkLst>
        </pc:spChg>
        <pc:spChg chg="mod">
          <ac:chgData name="Pavol" userId="4c4a6304-073f-4069-b71d-78634eb7394b" providerId="ADAL" clId="{431DB75C-C4C8-40D6-B6A4-95ECF75A6D43}" dt="2022-02-15T10:18:03.168" v="6930" actId="1076"/>
          <ac:spMkLst>
            <pc:docMk/>
            <pc:sldMk cId="1127687301" sldId="291"/>
            <ac:spMk id="12" creationId="{DECA7A8A-3462-4409-A125-57BC86CB06C4}"/>
          </ac:spMkLst>
        </pc:spChg>
        <pc:picChg chg="add mod ord">
          <ac:chgData name="Pavol" userId="4c4a6304-073f-4069-b71d-78634eb7394b" providerId="ADAL" clId="{431DB75C-C4C8-40D6-B6A4-95ECF75A6D43}" dt="2022-02-14T10:19:13.129" v="3292" actId="1076"/>
          <ac:picMkLst>
            <pc:docMk/>
            <pc:sldMk cId="1127687301" sldId="291"/>
            <ac:picMk id="5" creationId="{68F0CEE3-40D9-449B-974E-A4592FE4D93D}"/>
          </ac:picMkLst>
        </pc:picChg>
        <pc:picChg chg="add mod ord">
          <ac:chgData name="Pavol" userId="4c4a6304-073f-4069-b71d-78634eb7394b" providerId="ADAL" clId="{431DB75C-C4C8-40D6-B6A4-95ECF75A6D43}" dt="2022-02-14T10:19:16.865" v="3293" actId="1076"/>
          <ac:picMkLst>
            <pc:docMk/>
            <pc:sldMk cId="1127687301" sldId="291"/>
            <ac:picMk id="6" creationId="{326DC0C8-441C-476E-8BCE-08ACBCBF1C17}"/>
          </ac:picMkLst>
        </pc:picChg>
        <pc:picChg chg="add mod">
          <ac:chgData name="Pavol" userId="4c4a6304-073f-4069-b71d-78634eb7394b" providerId="ADAL" clId="{431DB75C-C4C8-40D6-B6A4-95ECF75A6D43}" dt="2022-02-15T07:30:05.169" v="6091" actId="14100"/>
          <ac:picMkLst>
            <pc:docMk/>
            <pc:sldMk cId="1127687301" sldId="291"/>
            <ac:picMk id="7" creationId="{F13A0BA5-D68F-4037-919E-CF1E06CEC536}"/>
          </ac:picMkLst>
        </pc:picChg>
      </pc:sldChg>
      <pc:sldChg chg="add del">
        <pc:chgData name="Pavol" userId="4c4a6304-073f-4069-b71d-78634eb7394b" providerId="ADAL" clId="{431DB75C-C4C8-40D6-B6A4-95ECF75A6D43}" dt="2022-02-14T13:00:20.316" v="6065" actId="47"/>
        <pc:sldMkLst>
          <pc:docMk/>
          <pc:sldMk cId="3875503230" sldId="292"/>
        </pc:sldMkLst>
      </pc:sldChg>
      <pc:sldChg chg="addSp modSp add mod">
        <pc:chgData name="Pavol" userId="4c4a6304-073f-4069-b71d-78634eb7394b" providerId="ADAL" clId="{431DB75C-C4C8-40D6-B6A4-95ECF75A6D43}" dt="2022-02-14T11:59:34.459" v="4519" actId="1076"/>
        <pc:sldMkLst>
          <pc:docMk/>
          <pc:sldMk cId="3111265242" sldId="293"/>
        </pc:sldMkLst>
        <pc:spChg chg="mod">
          <ac:chgData name="Pavol" userId="4c4a6304-073f-4069-b71d-78634eb7394b" providerId="ADAL" clId="{431DB75C-C4C8-40D6-B6A4-95ECF75A6D43}" dt="2022-02-14T11:59:34.459" v="4519" actId="1076"/>
          <ac:spMkLst>
            <pc:docMk/>
            <pc:sldMk cId="3111265242" sldId="293"/>
            <ac:spMk id="12" creationId="{DECA7A8A-3462-4409-A125-57BC86CB06C4}"/>
          </ac:spMkLst>
        </pc:spChg>
        <pc:picChg chg="add mod">
          <ac:chgData name="Pavol" userId="4c4a6304-073f-4069-b71d-78634eb7394b" providerId="ADAL" clId="{431DB75C-C4C8-40D6-B6A4-95ECF75A6D43}" dt="2022-02-14T10:35:04.731" v="3736" actId="14100"/>
          <ac:picMkLst>
            <pc:docMk/>
            <pc:sldMk cId="3111265242" sldId="293"/>
            <ac:picMk id="4" creationId="{7A8E1226-6C77-4B88-99F9-CB1D2BB74095}"/>
          </ac:picMkLst>
        </pc:picChg>
        <pc:picChg chg="add mod">
          <ac:chgData name="Pavol" userId="4c4a6304-073f-4069-b71d-78634eb7394b" providerId="ADAL" clId="{431DB75C-C4C8-40D6-B6A4-95ECF75A6D43}" dt="2022-02-14T10:36:47.289" v="3746" actId="1076"/>
          <ac:picMkLst>
            <pc:docMk/>
            <pc:sldMk cId="3111265242" sldId="293"/>
            <ac:picMk id="5" creationId="{E645EA6A-7C90-45E4-905D-20E9E065509B}"/>
          </ac:picMkLst>
        </pc:picChg>
        <pc:picChg chg="add mod">
          <ac:chgData name="Pavol" userId="4c4a6304-073f-4069-b71d-78634eb7394b" providerId="ADAL" clId="{431DB75C-C4C8-40D6-B6A4-95ECF75A6D43}" dt="2022-02-14T10:36:33.685" v="3742" actId="1076"/>
          <ac:picMkLst>
            <pc:docMk/>
            <pc:sldMk cId="3111265242" sldId="293"/>
            <ac:picMk id="6" creationId="{5621D453-8573-4B8A-9060-DFDE7155E496}"/>
          </ac:picMkLst>
        </pc:picChg>
        <pc:picChg chg="add mod">
          <ac:chgData name="Pavol" userId="4c4a6304-073f-4069-b71d-78634eb7394b" providerId="ADAL" clId="{431DB75C-C4C8-40D6-B6A4-95ECF75A6D43}" dt="2022-02-14T10:36:37.807" v="3744" actId="1076"/>
          <ac:picMkLst>
            <pc:docMk/>
            <pc:sldMk cId="3111265242" sldId="293"/>
            <ac:picMk id="7" creationId="{46E0B7AE-FF6D-4773-A2FB-D7FD9DF1194A}"/>
          </ac:picMkLst>
        </pc:picChg>
        <pc:picChg chg="add mod">
          <ac:chgData name="Pavol" userId="4c4a6304-073f-4069-b71d-78634eb7394b" providerId="ADAL" clId="{431DB75C-C4C8-40D6-B6A4-95ECF75A6D43}" dt="2022-02-14T10:36:35.052" v="3743" actId="1076"/>
          <ac:picMkLst>
            <pc:docMk/>
            <pc:sldMk cId="3111265242" sldId="293"/>
            <ac:picMk id="9" creationId="{C45B7C4C-C5A1-43EC-B33E-2FE9D4C66585}"/>
          </ac:picMkLst>
        </pc:picChg>
        <pc:picChg chg="add mod">
          <ac:chgData name="Pavol" userId="4c4a6304-073f-4069-b71d-78634eb7394b" providerId="ADAL" clId="{431DB75C-C4C8-40D6-B6A4-95ECF75A6D43}" dt="2022-02-14T10:35:26.816" v="3740" actId="1076"/>
          <ac:picMkLst>
            <pc:docMk/>
            <pc:sldMk cId="3111265242" sldId="293"/>
            <ac:picMk id="10" creationId="{7F20F15F-9825-4D7D-B34C-794A5E950AB5}"/>
          </ac:picMkLst>
        </pc:picChg>
      </pc:sldChg>
      <pc:sldChg chg="addSp modSp add mod">
        <pc:chgData name="Pavol" userId="4c4a6304-073f-4069-b71d-78634eb7394b" providerId="ADAL" clId="{431DB75C-C4C8-40D6-B6A4-95ECF75A6D43}" dt="2022-02-15T09:11:04.510" v="6484" actId="20577"/>
        <pc:sldMkLst>
          <pc:docMk/>
          <pc:sldMk cId="1240804073" sldId="294"/>
        </pc:sldMkLst>
        <pc:spChg chg="mod">
          <ac:chgData name="Pavol" userId="4c4a6304-073f-4069-b71d-78634eb7394b" providerId="ADAL" clId="{431DB75C-C4C8-40D6-B6A4-95ECF75A6D43}" dt="2022-02-14T09:48:31.965" v="2974" actId="790"/>
          <ac:spMkLst>
            <pc:docMk/>
            <pc:sldMk cId="1240804073" sldId="294"/>
            <ac:spMk id="12" creationId="{DECA7A8A-3462-4409-A125-57BC86CB06C4}"/>
          </ac:spMkLst>
        </pc:spChg>
        <pc:graphicFrameChg chg="add mod modGraphic">
          <ac:chgData name="Pavol" userId="4c4a6304-073f-4069-b71d-78634eb7394b" providerId="ADAL" clId="{431DB75C-C4C8-40D6-B6A4-95ECF75A6D43}" dt="2022-02-15T09:11:04.510" v="6484" actId="20577"/>
          <ac:graphicFrameMkLst>
            <pc:docMk/>
            <pc:sldMk cId="1240804073" sldId="294"/>
            <ac:graphicFrameMk id="2" creationId="{F787ECB3-8D59-4FC6-8A8C-073D7E8BFDF5}"/>
          </ac:graphicFrameMkLst>
        </pc:graphicFrameChg>
        <pc:picChg chg="add mod">
          <ac:chgData name="Pavol" userId="4c4a6304-073f-4069-b71d-78634eb7394b" providerId="ADAL" clId="{431DB75C-C4C8-40D6-B6A4-95ECF75A6D43}" dt="2022-02-15T08:43:02.066" v="6351" actId="1076"/>
          <ac:picMkLst>
            <pc:docMk/>
            <pc:sldMk cId="1240804073" sldId="294"/>
            <ac:picMk id="4" creationId="{F0B4399E-31D0-4393-9744-A879E863BF14}"/>
          </ac:picMkLst>
        </pc:picChg>
        <pc:picChg chg="add mod">
          <ac:chgData name="Pavol" userId="4c4a6304-073f-4069-b71d-78634eb7394b" providerId="ADAL" clId="{431DB75C-C4C8-40D6-B6A4-95ECF75A6D43}" dt="2022-02-15T08:42:58.960" v="6349" actId="1076"/>
          <ac:picMkLst>
            <pc:docMk/>
            <pc:sldMk cId="1240804073" sldId="294"/>
            <ac:picMk id="6" creationId="{71D7513F-A00E-49F9-AE15-ADDCBA84B77C}"/>
          </ac:picMkLst>
        </pc:picChg>
        <pc:picChg chg="add mod">
          <ac:chgData name="Pavol" userId="4c4a6304-073f-4069-b71d-78634eb7394b" providerId="ADAL" clId="{431DB75C-C4C8-40D6-B6A4-95ECF75A6D43}" dt="2022-02-15T08:43:00.554" v="6350" actId="1076"/>
          <ac:picMkLst>
            <pc:docMk/>
            <pc:sldMk cId="1240804073" sldId="294"/>
            <ac:picMk id="7" creationId="{1C8CE936-5B1F-4B21-996A-A8870A84A90E}"/>
          </ac:picMkLst>
        </pc:picChg>
        <pc:picChg chg="add mod">
          <ac:chgData name="Pavol" userId="4c4a6304-073f-4069-b71d-78634eb7394b" providerId="ADAL" clId="{431DB75C-C4C8-40D6-B6A4-95ECF75A6D43}" dt="2022-02-15T08:42:57.180" v="6348" actId="1076"/>
          <ac:picMkLst>
            <pc:docMk/>
            <pc:sldMk cId="1240804073" sldId="294"/>
            <ac:picMk id="10" creationId="{BC33B764-D8AD-486D-A315-739A389AB2C5}"/>
          </ac:picMkLst>
        </pc:picChg>
        <pc:picChg chg="add mod">
          <ac:chgData name="Pavol" userId="4c4a6304-073f-4069-b71d-78634eb7394b" providerId="ADAL" clId="{431DB75C-C4C8-40D6-B6A4-95ECF75A6D43}" dt="2022-02-15T08:42:55.334" v="6347" actId="1076"/>
          <ac:picMkLst>
            <pc:docMk/>
            <pc:sldMk cId="1240804073" sldId="294"/>
            <ac:picMk id="13" creationId="{F59E29DE-E070-4296-BBE2-B968B85F34C3}"/>
          </ac:picMkLst>
        </pc:picChg>
        <pc:picChg chg="add mod">
          <ac:chgData name="Pavol" userId="4c4a6304-073f-4069-b71d-78634eb7394b" providerId="ADAL" clId="{431DB75C-C4C8-40D6-B6A4-95ECF75A6D43}" dt="2022-02-15T08:43:06.257" v="6353" actId="1076"/>
          <ac:picMkLst>
            <pc:docMk/>
            <pc:sldMk cId="1240804073" sldId="294"/>
            <ac:picMk id="15" creationId="{17459A15-A132-4760-B78D-BD9F077D8E88}"/>
          </ac:picMkLst>
        </pc:picChg>
        <pc:picChg chg="add mod">
          <ac:chgData name="Pavol" userId="4c4a6304-073f-4069-b71d-78634eb7394b" providerId="ADAL" clId="{431DB75C-C4C8-40D6-B6A4-95ECF75A6D43}" dt="2022-02-15T08:43:49.011" v="6356" actId="1076"/>
          <ac:picMkLst>
            <pc:docMk/>
            <pc:sldMk cId="1240804073" sldId="294"/>
            <ac:picMk id="17" creationId="{E3A22244-F875-487E-8EEB-8E92B9DE082E}"/>
          </ac:picMkLst>
        </pc:picChg>
        <pc:picChg chg="add mod ord">
          <ac:chgData name="Pavol" userId="4c4a6304-073f-4069-b71d-78634eb7394b" providerId="ADAL" clId="{431DB75C-C4C8-40D6-B6A4-95ECF75A6D43}" dt="2022-02-15T08:45:05.047" v="6364" actId="1076"/>
          <ac:picMkLst>
            <pc:docMk/>
            <pc:sldMk cId="1240804073" sldId="294"/>
            <ac:picMk id="19" creationId="{407BFA6D-D29A-4E1A-AD31-E9EC915E5712}"/>
          </ac:picMkLst>
        </pc:picChg>
        <pc:picChg chg="add mod">
          <ac:chgData name="Pavol" userId="4c4a6304-073f-4069-b71d-78634eb7394b" providerId="ADAL" clId="{431DB75C-C4C8-40D6-B6A4-95ECF75A6D43}" dt="2022-02-15T08:46:19.614" v="6369" actId="1076"/>
          <ac:picMkLst>
            <pc:docMk/>
            <pc:sldMk cId="1240804073" sldId="294"/>
            <ac:picMk id="21" creationId="{5A2A03E0-2DDF-4EA7-A6CC-B9D7AB50E66E}"/>
          </ac:picMkLst>
        </pc:picChg>
      </pc:sldChg>
      <pc:sldChg chg="add del">
        <pc:chgData name="Pavol" userId="4c4a6304-073f-4069-b71d-78634eb7394b" providerId="ADAL" clId="{431DB75C-C4C8-40D6-B6A4-95ECF75A6D43}" dt="2022-02-14T09:57:36.916" v="3005" actId="47"/>
        <pc:sldMkLst>
          <pc:docMk/>
          <pc:sldMk cId="4166421121" sldId="295"/>
        </pc:sldMkLst>
      </pc:sldChg>
      <pc:sldChg chg="modSp add mod">
        <pc:chgData name="Pavol" userId="4c4a6304-073f-4069-b71d-78634eb7394b" providerId="ADAL" clId="{431DB75C-C4C8-40D6-B6A4-95ECF75A6D43}" dt="2022-02-15T08:25:50.758" v="6224" actId="255"/>
        <pc:sldMkLst>
          <pc:docMk/>
          <pc:sldMk cId="2373540545" sldId="296"/>
        </pc:sldMkLst>
        <pc:spChg chg="mod">
          <ac:chgData name="Pavol" userId="4c4a6304-073f-4069-b71d-78634eb7394b" providerId="ADAL" clId="{431DB75C-C4C8-40D6-B6A4-95ECF75A6D43}" dt="2022-02-14T13:51:50.138" v="6066" actId="20577"/>
          <ac:spMkLst>
            <pc:docMk/>
            <pc:sldMk cId="2373540545" sldId="296"/>
            <ac:spMk id="10" creationId="{7D0D03B2-D835-4631-8510-9278643DBE61}"/>
          </ac:spMkLst>
        </pc:spChg>
        <pc:spChg chg="mod">
          <ac:chgData name="Pavol" userId="4c4a6304-073f-4069-b71d-78634eb7394b" providerId="ADAL" clId="{431DB75C-C4C8-40D6-B6A4-95ECF75A6D43}" dt="2022-02-15T08:25:50.758" v="6224" actId="255"/>
          <ac:spMkLst>
            <pc:docMk/>
            <pc:sldMk cId="2373540545" sldId="296"/>
            <ac:spMk id="11" creationId="{CDF89273-03FB-4C3E-B31F-A8497E6E9752}"/>
          </ac:spMkLst>
        </pc:spChg>
        <pc:spChg chg="mod">
          <ac:chgData name="Pavol" userId="4c4a6304-073f-4069-b71d-78634eb7394b" providerId="ADAL" clId="{431DB75C-C4C8-40D6-B6A4-95ECF75A6D43}" dt="2022-02-15T08:25:41.339" v="6222" actId="255"/>
          <ac:spMkLst>
            <pc:docMk/>
            <pc:sldMk cId="2373540545" sldId="296"/>
            <ac:spMk id="12" creationId="{DECA7A8A-3462-4409-A125-57BC86CB06C4}"/>
          </ac:spMkLst>
        </pc:spChg>
      </pc:sldChg>
      <pc:sldChg chg="addSp delSp modSp add del mod">
        <pc:chgData name="Pavol" userId="4c4a6304-073f-4069-b71d-78634eb7394b" providerId="ADAL" clId="{431DB75C-C4C8-40D6-B6A4-95ECF75A6D43}" dt="2022-02-15T08:21:55.948" v="6168" actId="47"/>
        <pc:sldMkLst>
          <pc:docMk/>
          <pc:sldMk cId="1096841539" sldId="297"/>
        </pc:sldMkLst>
        <pc:spChg chg="add del mod">
          <ac:chgData name="Pavol" userId="4c4a6304-073f-4069-b71d-78634eb7394b" providerId="ADAL" clId="{431DB75C-C4C8-40D6-B6A4-95ECF75A6D43}" dt="2022-02-14T12:56:20.606" v="5930" actId="20577"/>
          <ac:spMkLst>
            <pc:docMk/>
            <pc:sldMk cId="1096841539" sldId="297"/>
            <ac:spMk id="6" creationId="{D3D6FA79-5172-4870-BEDA-9C483C4A3B86}"/>
          </ac:spMkLst>
        </pc:spChg>
        <pc:spChg chg="mod">
          <ac:chgData name="Pavol" userId="4c4a6304-073f-4069-b71d-78634eb7394b" providerId="ADAL" clId="{431DB75C-C4C8-40D6-B6A4-95ECF75A6D43}" dt="2022-02-15T07:34:26.229" v="6094" actId="1076"/>
          <ac:spMkLst>
            <pc:docMk/>
            <pc:sldMk cId="1096841539" sldId="297"/>
            <ac:spMk id="12" creationId="{DECA7A8A-3462-4409-A125-57BC86CB06C4}"/>
          </ac:spMkLst>
        </pc:spChg>
        <pc:spChg chg="add del mod">
          <ac:chgData name="Pavol" userId="4c4a6304-073f-4069-b71d-78634eb7394b" providerId="ADAL" clId="{431DB75C-C4C8-40D6-B6A4-95ECF75A6D43}" dt="2022-02-15T07:36:55.040" v="6158" actId="478"/>
          <ac:spMkLst>
            <pc:docMk/>
            <pc:sldMk cId="1096841539" sldId="297"/>
            <ac:spMk id="15" creationId="{1952155C-4171-4981-87D2-30B13C5BD2D7}"/>
          </ac:spMkLst>
        </pc:spChg>
        <pc:spChg chg="add del mod">
          <ac:chgData name="Pavol" userId="4c4a6304-073f-4069-b71d-78634eb7394b" providerId="ADAL" clId="{431DB75C-C4C8-40D6-B6A4-95ECF75A6D43}" dt="2022-02-15T07:36:56.916" v="6160" actId="478"/>
          <ac:spMkLst>
            <pc:docMk/>
            <pc:sldMk cId="1096841539" sldId="297"/>
            <ac:spMk id="16" creationId="{D48394DA-0872-4B43-92C2-D5C02FCEAF63}"/>
          </ac:spMkLst>
        </pc:spChg>
        <pc:picChg chg="del">
          <ac:chgData name="Pavol" userId="4c4a6304-073f-4069-b71d-78634eb7394b" providerId="ADAL" clId="{431DB75C-C4C8-40D6-B6A4-95ECF75A6D43}" dt="2022-02-14T12:40:36.053" v="5700" actId="478"/>
          <ac:picMkLst>
            <pc:docMk/>
            <pc:sldMk cId="1096841539" sldId="297"/>
            <ac:picMk id="3" creationId="{06037D64-9D9D-4FD2-8CD5-9B1A326982B6}"/>
          </ac:picMkLst>
        </pc:picChg>
        <pc:picChg chg="add mod ord">
          <ac:chgData name="Pavol" userId="4c4a6304-073f-4069-b71d-78634eb7394b" providerId="ADAL" clId="{431DB75C-C4C8-40D6-B6A4-95ECF75A6D43}" dt="2022-02-15T07:34:21.111" v="6093" actId="14100"/>
          <ac:picMkLst>
            <pc:docMk/>
            <pc:sldMk cId="1096841539" sldId="297"/>
            <ac:picMk id="4" creationId="{FB43A728-5131-420E-8E14-C306F74895BE}"/>
          </ac:picMkLst>
        </pc:picChg>
        <pc:cxnChg chg="add del mod">
          <ac:chgData name="Pavol" userId="4c4a6304-073f-4069-b71d-78634eb7394b" providerId="ADAL" clId="{431DB75C-C4C8-40D6-B6A4-95ECF75A6D43}" dt="2022-02-15T07:36:53.713" v="6157" actId="478"/>
          <ac:cxnSpMkLst>
            <pc:docMk/>
            <pc:sldMk cId="1096841539" sldId="297"/>
            <ac:cxnSpMk id="3" creationId="{1D6F2892-4F25-4984-969D-D0453101E22E}"/>
          </ac:cxnSpMkLst>
        </pc:cxnChg>
        <pc:cxnChg chg="add del mod">
          <ac:chgData name="Pavol" userId="4c4a6304-073f-4069-b71d-78634eb7394b" providerId="ADAL" clId="{431DB75C-C4C8-40D6-B6A4-95ECF75A6D43}" dt="2022-02-15T07:36:55.769" v="6159" actId="478"/>
          <ac:cxnSpMkLst>
            <pc:docMk/>
            <pc:sldMk cId="1096841539" sldId="297"/>
            <ac:cxnSpMk id="9" creationId="{097DC82B-E92C-40C6-99CB-0133B3824850}"/>
          </ac:cxnSpMkLst>
        </pc:cxnChg>
      </pc:sldChg>
      <pc:sldChg chg="delSp modSp add mod">
        <pc:chgData name="Pavol" userId="4c4a6304-073f-4069-b71d-78634eb7394b" providerId="ADAL" clId="{431DB75C-C4C8-40D6-B6A4-95ECF75A6D43}" dt="2022-02-15T10:31:33.058" v="6944" actId="255"/>
        <pc:sldMkLst>
          <pc:docMk/>
          <pc:sldMk cId="2601214369" sldId="298"/>
        </pc:sldMkLst>
        <pc:spChg chg="mod">
          <ac:chgData name="Pavol" userId="4c4a6304-073f-4069-b71d-78634eb7394b" providerId="ADAL" clId="{431DB75C-C4C8-40D6-B6A4-95ECF75A6D43}" dt="2022-02-15T10:31:33.058" v="6944" actId="255"/>
          <ac:spMkLst>
            <pc:docMk/>
            <pc:sldMk cId="2601214369" sldId="298"/>
            <ac:spMk id="12" creationId="{DECA7A8A-3462-4409-A125-57BC86CB06C4}"/>
          </ac:spMkLst>
        </pc:spChg>
        <pc:spChg chg="del mod">
          <ac:chgData name="Pavol" userId="4c4a6304-073f-4069-b71d-78634eb7394b" providerId="ADAL" clId="{431DB75C-C4C8-40D6-B6A4-95ECF75A6D43}" dt="2022-02-15T08:22:00.244" v="6170" actId="478"/>
          <ac:spMkLst>
            <pc:docMk/>
            <pc:sldMk cId="2601214369" sldId="298"/>
            <ac:spMk id="15" creationId="{1952155C-4171-4981-87D2-30B13C5BD2D7}"/>
          </ac:spMkLst>
        </pc:spChg>
        <pc:spChg chg="del mod">
          <ac:chgData name="Pavol" userId="4c4a6304-073f-4069-b71d-78634eb7394b" providerId="ADAL" clId="{431DB75C-C4C8-40D6-B6A4-95ECF75A6D43}" dt="2022-02-15T08:22:05.096" v="6174" actId="478"/>
          <ac:spMkLst>
            <pc:docMk/>
            <pc:sldMk cId="2601214369" sldId="298"/>
            <ac:spMk id="16" creationId="{D48394DA-0872-4B43-92C2-D5C02FCEAF63}"/>
          </ac:spMkLst>
        </pc:spChg>
        <pc:cxnChg chg="del mod">
          <ac:chgData name="Pavol" userId="4c4a6304-073f-4069-b71d-78634eb7394b" providerId="ADAL" clId="{431DB75C-C4C8-40D6-B6A4-95ECF75A6D43}" dt="2022-02-15T08:21:58.864" v="6169" actId="478"/>
          <ac:cxnSpMkLst>
            <pc:docMk/>
            <pc:sldMk cId="2601214369" sldId="298"/>
            <ac:cxnSpMk id="3" creationId="{1D6F2892-4F25-4984-969D-D0453101E22E}"/>
          </ac:cxnSpMkLst>
        </pc:cxnChg>
        <pc:cxnChg chg="del mod">
          <ac:chgData name="Pavol" userId="4c4a6304-073f-4069-b71d-78634eb7394b" providerId="ADAL" clId="{431DB75C-C4C8-40D6-B6A4-95ECF75A6D43}" dt="2022-02-15T08:22:01.531" v="6171" actId="478"/>
          <ac:cxnSpMkLst>
            <pc:docMk/>
            <pc:sldMk cId="2601214369" sldId="298"/>
            <ac:cxnSpMk id="9" creationId="{097DC82B-E92C-40C6-99CB-0133B3824850}"/>
          </ac:cxnSpMkLst>
        </pc:cxnChg>
      </pc:sldChg>
      <pc:sldChg chg="modSp add mod">
        <pc:chgData name="Pavol" userId="4c4a6304-073f-4069-b71d-78634eb7394b" providerId="ADAL" clId="{431DB75C-C4C8-40D6-B6A4-95ECF75A6D43}" dt="2022-02-15T08:25:33.078" v="6221" actId="255"/>
        <pc:sldMkLst>
          <pc:docMk/>
          <pc:sldMk cId="4190898033" sldId="299"/>
        </pc:sldMkLst>
        <pc:spChg chg="mod">
          <ac:chgData name="Pavol" userId="4c4a6304-073f-4069-b71d-78634eb7394b" providerId="ADAL" clId="{431DB75C-C4C8-40D6-B6A4-95ECF75A6D43}" dt="2022-02-15T08:25:33.078" v="6221" actId="255"/>
          <ac:spMkLst>
            <pc:docMk/>
            <pc:sldMk cId="4190898033" sldId="299"/>
            <ac:spMk id="12" creationId="{DECA7A8A-3462-4409-A125-57BC86CB06C4}"/>
          </ac:spMkLst>
        </pc:spChg>
      </pc:sldChg>
      <pc:sldChg chg="modSp add mod">
        <pc:chgData name="Pavol" userId="4c4a6304-073f-4069-b71d-78634eb7394b" providerId="ADAL" clId="{431DB75C-C4C8-40D6-B6A4-95ECF75A6D43}" dt="2022-02-15T10:25:36.596" v="6940" actId="20577"/>
        <pc:sldMkLst>
          <pc:docMk/>
          <pc:sldMk cId="2576473264" sldId="300"/>
        </pc:sldMkLst>
        <pc:spChg chg="mod">
          <ac:chgData name="Pavol" userId="4c4a6304-073f-4069-b71d-78634eb7394b" providerId="ADAL" clId="{431DB75C-C4C8-40D6-B6A4-95ECF75A6D43}" dt="2022-02-15T10:25:36.596" v="6940" actId="20577"/>
          <ac:spMkLst>
            <pc:docMk/>
            <pc:sldMk cId="2576473264" sldId="300"/>
            <ac:spMk id="12" creationId="{DECA7A8A-3462-4409-A125-57BC86CB06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682A3-1057-489B-94B6-5DE094586929}" type="datetimeFigureOut">
              <a:rPr lang="en-US" smtClean="0"/>
              <a:t>22-Sep-24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A220-D01E-45D5-8516-167172B3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5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5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9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5A220-D01E-45D5-8516-167172B34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F899C-015E-44E2-8009-B24D2457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59962E-F04A-4A77-A446-84299F634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A1771F-52D7-4D88-AAB4-52DBC6FB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88B6-6E16-4CA5-9AB0-5DE2945C3B91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6D232B-C8C5-4F68-AB86-12041AB8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5DCF54-1DA4-492B-8A62-49CB2F7B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D0840-5E8A-45C6-8F57-76FEDF43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4EC7D97-85E9-4D57-83FE-9823DC6E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EA471B-6D0C-4D2C-8E8D-C494F9A3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93BA-CC26-4203-B61C-8CC33B199A8D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95DADF-308B-41CB-A49D-00A2D254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A029CA-E0D9-41CE-A732-A944D3A2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AFB16D5-B7E0-4408-9541-C666F227B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BFEFE71-1AB5-490C-BC7A-F5B2CD471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FA4BE4-D6CB-470B-9268-8EF1B335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D4DF-46B3-4199-A0C9-FDC121003BCF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149CBF-5C99-4ADA-B327-BE813A7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1F982A-393C-458A-ACFC-B29A6BDD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E18B-A27B-4B83-987C-4C640E7E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DD70D4-55EA-4812-8DA8-F0FA28F48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DF3D0A-6D68-442B-96F9-A0AAE4E4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D67-1FF9-4C4D-9EE1-D8AE13ECDBC5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F68CE5-82C2-4930-9739-BF9CF90C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FC7BF0-90BE-4EA4-B2C5-52D0FD55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2BEF-F0D6-4F4D-9B55-E0905A25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FFD13B-0077-4445-B61B-BE5902C1B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7B3F8E-5494-4830-827B-43BE9451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14-FD08-4164-BB25-DF74AA67B546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3AFBB5A-94D5-4643-B4C8-15A95675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178904-5F46-4DB5-83BB-526C7BD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D6810-0C25-4F89-A4A7-9E147E48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8699EB-BD70-4D73-B4E7-4ED16E51F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98DE088-0BBE-476C-A607-C22C7F26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33705E8-8D2E-4D05-973D-296A1DB8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90EB-45BC-493D-A3B7-27563D770569}" type="datetime1">
              <a:rPr lang="en-US" smtClean="0"/>
              <a:t>22-Sep-24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555CD-2B57-4CC5-937C-D5EB739A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DADAFBA-FE09-4F02-A7B7-0589654B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118C8-75D3-4942-AA62-9F6B60E2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813DAB-490D-426D-A315-97364BD8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F09E4F-6250-4B16-B27D-12F57C2A4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DD35B3-9F37-468C-9E8B-2BC57C862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6EA1982-9E50-43D5-980D-5E855FA7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07A0F26-CB33-4808-805F-A851259F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E90C-ECAA-44F3-9249-A0365FEE8B6A}" type="datetime1">
              <a:rPr lang="en-US" smtClean="0"/>
              <a:t>22-Sep-24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2752C36-6878-414C-867B-C08219D8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0EF9CF7-602D-4E85-B469-48600634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8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39502-AE6A-490A-9DB4-C1317D8B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9B4591B-2A61-4BFA-B003-39E02AAC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E280-145E-4774-AD73-CBD8CD8847F3}" type="datetime1">
              <a:rPr lang="en-US" smtClean="0"/>
              <a:t>22-Sep-24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E6A50DD-CB06-4228-A04B-A2DAAE2B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ED72806-57BA-48ED-924B-8822D63E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3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286B295-F886-409C-B7EA-4DBEAE1B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EB33-0F99-4A2E-B360-9FF2FE522E80}" type="datetime1">
              <a:rPr lang="en-US" smtClean="0"/>
              <a:t>22-Sep-24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2895FD7-F6C7-4BA9-AF00-B19FE9EF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2A34629-AA30-4F59-8158-FF8F50AC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077AE-1CE4-4382-9B63-A09BCB11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EC2CC2-BB05-46EC-A41F-9F09CC53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D187C7-EAB2-4026-99A0-968B0184C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5E2324F-892B-4446-A829-4A2AF9F5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0BAC-DCFE-449E-8577-50D8B7111322}" type="datetime1">
              <a:rPr lang="en-US" smtClean="0"/>
              <a:t>22-Sep-24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C95620-7006-4C95-AFC7-F4990D1C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540389D-B36D-465A-8835-BEB52FFC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20B2-CD48-4A06-99E2-BE1F3037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365189F-DF46-4B1C-BACE-65C68BE60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5F2F4B-5EF5-4B47-94DA-FD5B108DE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A961F1-1342-4D94-A436-973FAEA0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4581-2D94-4C53-B3FD-A834C3498D6C}" type="datetime1">
              <a:rPr lang="en-US" smtClean="0"/>
              <a:t>22-Sep-24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75B5000-C7EE-4ACA-867C-E9C5D34E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5D7FCC-FBA5-47FF-BDD4-DD71D9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48CB0ED-15DE-438E-A2BB-B6039EFF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B74C17-77F6-42B9-BC03-C21960D1D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7276C6-55B0-492F-8173-0466CFF66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A326-83AB-4B55-9066-C7B6A58B27F0}" type="datetime1">
              <a:rPr lang="en-US" smtClean="0"/>
              <a:t>22-Sep-24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66292B-BF47-4E96-9A83-F87470E8E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70CE12-458F-48D9-9959-30B4ABAF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4A13-AC51-4F3C-9B65-BD38FF2F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&#10;&#10;Description automatically generated">
            <a:extLst>
              <a:ext uri="{FF2B5EF4-FFF2-40B4-BE49-F238E27FC236}">
                <a16:creationId xmlns:a16="http://schemas.microsoft.com/office/drawing/2014/main" id="{5B57E62E-1155-A2BA-DE29-56EA64C6F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7" y="2143524"/>
            <a:ext cx="4353775" cy="3212416"/>
          </a:xfrm>
          <a:prstGeom prst="rect">
            <a:avLst/>
          </a:prstGeom>
        </p:spPr>
      </p:pic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469E647F-A352-1B91-157B-804C883E8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75" y="2133390"/>
            <a:ext cx="4353776" cy="3212416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F1CB0DF7-FDEC-4955-A610-95345D731F8F}"/>
              </a:ext>
            </a:extLst>
          </p:cNvPr>
          <p:cNvSpPr txBox="1"/>
          <p:nvPr/>
        </p:nvSpPr>
        <p:spPr>
          <a:xfrm>
            <a:off x="0" y="1077718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i="0" dirty="0">
                <a:solidFill>
                  <a:srgbClr val="BF8F00"/>
                </a:solidFill>
                <a:effectLst/>
                <a:latin typeface="Corbel" panose="020B0503020204020204" pitchFamily="34" charset="0"/>
              </a:rPr>
              <a:t>Spectral properties of</a:t>
            </a:r>
            <a:r>
              <a:rPr lang="sk-SK" sz="2600" i="0" dirty="0">
                <a:solidFill>
                  <a:srgbClr val="BF8F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600" i="0" dirty="0">
                <a:solidFill>
                  <a:srgbClr val="BF8F00"/>
                </a:solidFill>
                <a:effectLst/>
                <a:latin typeface="Corbel" panose="020B0503020204020204" pitchFamily="34" charset="0"/>
              </a:rPr>
              <a:t>ablating meteorites</a:t>
            </a:r>
            <a:br>
              <a:rPr lang="sk-SK" sz="2600" i="0" dirty="0">
                <a:solidFill>
                  <a:srgbClr val="BF8F00"/>
                </a:solidFill>
                <a:effectLst/>
                <a:latin typeface="Corbel" panose="020B0503020204020204" pitchFamily="34" charset="0"/>
              </a:rPr>
            </a:br>
            <a:r>
              <a:rPr lang="en-US" sz="2600" i="0" dirty="0">
                <a:solidFill>
                  <a:srgbClr val="BF8F00"/>
                </a:solidFill>
                <a:effectLst/>
                <a:latin typeface="Corbel" panose="020B0503020204020204" pitchFamily="34" charset="0"/>
              </a:rPr>
              <a:t>for improved meteoroid composition diagnostics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160950ED-2D8A-45C2-A846-18599B71DAE3}"/>
              </a:ext>
            </a:extLst>
          </p:cNvPr>
          <p:cNvSpPr/>
          <p:nvPr/>
        </p:nvSpPr>
        <p:spPr>
          <a:xfrm>
            <a:off x="840011" y="2143524"/>
            <a:ext cx="4353775" cy="3212416"/>
          </a:xfrm>
          <a:prstGeom prst="rect">
            <a:avLst/>
          </a:prstGeom>
          <a:noFill/>
          <a:ln w="2540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8F00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44F8F86-A8F2-012C-4406-A96FB6D51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15" y="205355"/>
            <a:ext cx="886949" cy="851203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467652-044A-90FC-1CED-E0171F88A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1" y="205355"/>
            <a:ext cx="3061088" cy="851203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281C4F36-F589-1191-2DE2-34E2E218F7E1}"/>
              </a:ext>
            </a:extLst>
          </p:cNvPr>
          <p:cNvSpPr txBox="1"/>
          <p:nvPr/>
        </p:nvSpPr>
        <p:spPr>
          <a:xfrm>
            <a:off x="2" y="5529194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P. Matlovi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č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A. Pisarčíková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V. Pazderová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S. Loehle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2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 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J. Tóth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L. Ferriere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3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P. 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Čermák</a:t>
            </a:r>
            <a:r>
              <a:rPr lang="sk-SK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</a:t>
            </a:r>
            <a:r>
              <a:rPr lang="sk-SK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D. Leiser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2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J. Vaubaillon</a:t>
            </a:r>
            <a:r>
              <a:rPr lang="sk-SK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4</a:t>
            </a:r>
            <a:r>
              <a:rPr lang="en-US" sz="1600" b="1" dirty="0">
                <a:solidFill>
                  <a:srgbClr val="4D4F53"/>
                </a:solidFill>
                <a:latin typeface="Corbel" panose="020B0503020204020204" pitchFamily="34" charset="0"/>
              </a:rPr>
              <a:t>, R. Ravichandran</a:t>
            </a:r>
            <a:r>
              <a:rPr lang="en-US" sz="1600" b="1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2,5</a:t>
            </a:r>
            <a:endParaRPr lang="en-US" sz="1600" b="1" dirty="0">
              <a:solidFill>
                <a:srgbClr val="4D4F53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267024C-CB98-A691-6B40-410D51895BA3}"/>
              </a:ext>
            </a:extLst>
          </p:cNvPr>
          <p:cNvSpPr txBox="1"/>
          <p:nvPr/>
        </p:nvSpPr>
        <p:spPr>
          <a:xfrm>
            <a:off x="0" y="592672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1 </a:t>
            </a:r>
            <a: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  <a:t>Faculty of Mathematics, Physics and Informatics, Comenius University Bratislava, Slovakia</a:t>
            </a:r>
          </a:p>
          <a:p>
            <a:pPr algn="ctr"/>
            <a:r>
              <a:rPr lang="en-US" sz="1100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2 </a:t>
            </a:r>
            <a: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  <a:t>Institute of Space Systems, University of Stuttgart, Germany</a:t>
            </a:r>
          </a:p>
          <a:p>
            <a:pPr algn="ctr"/>
            <a:r>
              <a:rPr lang="en-US" sz="1100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3 </a:t>
            </a:r>
            <a: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  <a:t>Natural History Museum Vienna, Austria</a:t>
            </a:r>
          </a:p>
          <a:p>
            <a:pPr algn="ctr"/>
            <a:r>
              <a:rPr lang="en-US" sz="1100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4</a:t>
            </a:r>
            <a: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  <a:t> IMCCE, Observatoire de Paris, France</a:t>
            </a:r>
            <a:b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</a:br>
            <a:r>
              <a:rPr lang="en-US" sz="1100" baseline="30000" dirty="0">
                <a:solidFill>
                  <a:srgbClr val="4D4F53"/>
                </a:solidFill>
                <a:latin typeface="Corbel" panose="020B0503020204020204" pitchFamily="34" charset="0"/>
              </a:rPr>
              <a:t>5</a:t>
            </a:r>
            <a:r>
              <a:rPr lang="en-US" sz="1100" dirty="0">
                <a:solidFill>
                  <a:srgbClr val="4D4F53"/>
                </a:solidFill>
                <a:latin typeface="Corbel" panose="020B0503020204020204" pitchFamily="34" charset="0"/>
              </a:rPr>
              <a:t> Institute of Advanced Engineering and Space Sciences, University of Southern Queensland, Australia</a:t>
            </a:r>
          </a:p>
          <a:p>
            <a:pPr algn="ctr"/>
            <a:endParaRPr lang="en-US" sz="1100" dirty="0">
              <a:solidFill>
                <a:srgbClr val="4D4F53"/>
              </a:solidFill>
              <a:latin typeface="Corbel" panose="020B0503020204020204" pitchFamily="34" charset="0"/>
            </a:endParaRPr>
          </a:p>
        </p:txBody>
      </p:sp>
      <p:sp>
        <p:nvSpPr>
          <p:cNvPr id="5" name="Obdĺžnik 19">
            <a:extLst>
              <a:ext uri="{FF2B5EF4-FFF2-40B4-BE49-F238E27FC236}">
                <a16:creationId xmlns:a16="http://schemas.microsoft.com/office/drawing/2014/main" id="{11F9F366-280D-722E-10E7-D11A82E6C9FE}"/>
              </a:ext>
            </a:extLst>
          </p:cNvPr>
          <p:cNvSpPr/>
          <p:nvPr/>
        </p:nvSpPr>
        <p:spPr>
          <a:xfrm>
            <a:off x="6915275" y="2133389"/>
            <a:ext cx="4364762" cy="3222551"/>
          </a:xfrm>
          <a:prstGeom prst="rect">
            <a:avLst/>
          </a:prstGeom>
          <a:noFill/>
          <a:ln w="25400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Diagnostic features</a:t>
            </a:r>
            <a:r>
              <a:rPr lang="sk-SK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: </a:t>
            </a:r>
            <a:r>
              <a:rPr lang="en-US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L</a:t>
            </a:r>
            <a:r>
              <a:rPr lang="sk-SK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i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chart of different colored dots&#10;&#10;Description automatically generated">
            <a:extLst>
              <a:ext uri="{FF2B5EF4-FFF2-40B4-BE49-F238E27FC236}">
                <a16:creationId xmlns:a16="http://schemas.microsoft.com/office/drawing/2014/main" id="{19B14D74-BD68-8E88-1D5C-D1599B525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" y="1607937"/>
            <a:ext cx="5568973" cy="4463845"/>
          </a:xfrm>
          <a:prstGeom prst="rect">
            <a:avLst/>
          </a:prstGeom>
        </p:spPr>
      </p:pic>
      <p:pic>
        <p:nvPicPr>
          <p:cNvPr id="7" name="Picture 6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CB23CB8B-C952-87AD-A33E-D2B0B7A0E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13" y="1360718"/>
            <a:ext cx="4939448" cy="49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3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Diagnostic features</a:t>
            </a:r>
            <a:r>
              <a:rPr lang="sk-SK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: </a:t>
            </a:r>
            <a:r>
              <a:rPr lang="en-US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Ni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A487C7DE-3AC2-2EBE-DBDF-978040515FFD}"/>
              </a:ext>
            </a:extLst>
          </p:cNvPr>
          <p:cNvSpPr txBox="1"/>
          <p:nvPr/>
        </p:nvSpPr>
        <p:spPr>
          <a:xfrm>
            <a:off x="354357" y="1207742"/>
            <a:ext cx="92010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sk-SK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Most chondrites </a:t>
            </a: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contain </a:t>
            </a:r>
            <a:r>
              <a:rPr kumimoji="0" lang="sk-SK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1.0 - 1.8 wt%</a:t>
            </a: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 Ni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Most achondrites &lt; 0.1</a:t>
            </a:r>
            <a:r>
              <a:rPr kumimoji="0" lang="sk-SK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 wt%</a:t>
            </a:r>
            <a:endParaRPr kumimoji="0" lang="en-US" i="0" u="none" strike="noStrike" kern="0" cap="none" spc="0" normalizeH="0" baseline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Few well-resolved lines,</a:t>
            </a:r>
            <a:b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</a:b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the best Ni I-59 at 547.69 nm</a:t>
            </a:r>
          </a:p>
        </p:txBody>
      </p:sp>
      <p:pic>
        <p:nvPicPr>
          <p:cNvPr id="3" name="Picture 2" descr="A graph of different types of radiation&#10;&#10;Description automatically generated with medium confidence">
            <a:extLst>
              <a:ext uri="{FF2B5EF4-FFF2-40B4-BE49-F238E27FC236}">
                <a16:creationId xmlns:a16="http://schemas.microsoft.com/office/drawing/2014/main" id="{D2B96DAB-CED3-84A7-8BD8-EE5D8A308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58" y="1674974"/>
            <a:ext cx="5023259" cy="5072091"/>
          </a:xfrm>
          <a:prstGeom prst="rect">
            <a:avLst/>
          </a:prstGeom>
        </p:spPr>
      </p:pic>
      <p:pic>
        <p:nvPicPr>
          <p:cNvPr id="4" name="Picture 3" descr="A chart of different types of substances&#10;&#10;Description automatically generated with medium confidence">
            <a:extLst>
              <a:ext uri="{FF2B5EF4-FFF2-40B4-BE49-F238E27FC236}">
                <a16:creationId xmlns:a16="http://schemas.microsoft.com/office/drawing/2014/main" id="{24678959-BE24-293A-86DB-B72279DA0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9" y="3199330"/>
            <a:ext cx="4409581" cy="35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Presence of water and organics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5A73AC7B-F0B5-EEC2-CFF3-537BF951D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6" y="855350"/>
            <a:ext cx="5546835" cy="4396329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E6B1F622-C382-3138-3FB5-E8D000C07686}"/>
              </a:ext>
            </a:extLst>
          </p:cNvPr>
          <p:cNvSpPr txBox="1"/>
          <p:nvPr/>
        </p:nvSpPr>
        <p:spPr>
          <a:xfrm>
            <a:off x="354357" y="1207742"/>
            <a:ext cx="54353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H</a:t>
            </a:r>
            <a:r>
              <a:rPr kumimoji="0" lang="el-GR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</a:rPr>
              <a:t>α</a:t>
            </a: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 and CN emission tracing the presence of hydrated minerals and organic compounds</a:t>
            </a:r>
            <a:b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</a:b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- Matlovi</a:t>
            </a:r>
            <a:r>
              <a:rPr lang="sk-SK" kern="0" dirty="0">
                <a:solidFill>
                  <a:srgbClr val="0070C0"/>
                </a:solidFill>
                <a:latin typeface="Corbel" panose="020B0503020204020204" pitchFamily="34" charset="0"/>
              </a:rPr>
              <a:t>č et al., MNRAS (2022)</a:t>
            </a:r>
            <a:br>
              <a:rPr lang="sk-SK" kern="0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sk-SK" kern="0" dirty="0">
                <a:solidFill>
                  <a:srgbClr val="0070C0"/>
                </a:solidFill>
                <a:latin typeface="Corbel" panose="020B0503020204020204" pitchFamily="34" charset="0"/>
              </a:rPr>
              <a:t>- Pisarčíková et al., Icarus (2023)</a:t>
            </a:r>
            <a:endParaRPr lang="en-US" kern="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Identification of carbonaceous, cometary bodies</a:t>
            </a: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Thermal excitation of H requires higher temperatures (fast meteors), excitation from electron impacts likely contributed at lab conditions</a:t>
            </a:r>
          </a:p>
        </p:txBody>
      </p:sp>
      <p:pic>
        <p:nvPicPr>
          <p:cNvPr id="3" name="Picture 2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424FCB15-A160-FFFA-CDB5-66EF9F884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" y="3823843"/>
            <a:ext cx="4339422" cy="29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Minor species and refractory elements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E6B1F622-C382-3138-3FB5-E8D000C07686}"/>
              </a:ext>
            </a:extLst>
          </p:cNvPr>
          <p:cNvSpPr txBox="1"/>
          <p:nvPr/>
        </p:nvSpPr>
        <p:spPr>
          <a:xfrm>
            <a:off x="354357" y="1207742"/>
            <a:ext cx="101140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Lack of refractory elements: Ca, Ti, Al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Confirmed incomplete evaporation of these species during the ablation</a:t>
            </a:r>
            <a:b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</a:b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- previously</a:t>
            </a:r>
            <a:r>
              <a:rPr lang="sk-SK" kern="0" dirty="0">
                <a:solidFill>
                  <a:srgbClr val="4D4F53"/>
                </a:solidFill>
                <a:latin typeface="Corbel" panose="020B0503020204020204" pitchFamily="34" charset="0"/>
              </a:rPr>
              <a:t> </a:t>
            </a: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suggested from fireball spectra analysis (</a:t>
            </a:r>
            <a:r>
              <a:rPr lang="en-US" kern="0" dirty="0" err="1">
                <a:solidFill>
                  <a:srgbClr val="4D4F53"/>
                </a:solidFill>
                <a:latin typeface="Corbel" panose="020B0503020204020204" pitchFamily="34" charset="0"/>
              </a:rPr>
              <a:t>Borovi</a:t>
            </a:r>
            <a:r>
              <a:rPr lang="sk-SK" kern="0" dirty="0" err="1">
                <a:solidFill>
                  <a:srgbClr val="4D4F53"/>
                </a:solidFill>
                <a:latin typeface="Corbel" panose="020B0503020204020204" pitchFamily="34" charset="0"/>
              </a:rPr>
              <a:t>čka</a:t>
            </a:r>
            <a:r>
              <a:rPr lang="sk-SK" kern="0" dirty="0">
                <a:solidFill>
                  <a:srgbClr val="4D4F53"/>
                </a:solidFill>
                <a:latin typeface="Corbel" panose="020B0503020204020204" pitchFamily="34" charset="0"/>
              </a:rPr>
              <a:t>, 1993)</a:t>
            </a:r>
            <a:endParaRPr lang="en-US" kern="0" dirty="0">
              <a:solidFill>
                <a:srgbClr val="4D4F53"/>
              </a:solidFill>
              <a:latin typeface="Corbel" panose="020B0503020204020204" pitchFamily="34" charset="0"/>
            </a:endParaRP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Other identified minor species: </a:t>
            </a:r>
            <a:r>
              <a:rPr lang="pl-PL" kern="0" dirty="0">
                <a:solidFill>
                  <a:srgbClr val="4D4F53"/>
                </a:solidFill>
                <a:latin typeface="Corbel" panose="020B0503020204020204" pitchFamily="34" charset="0"/>
              </a:rPr>
              <a:t>Co I, Cu I, and V I</a:t>
            </a:r>
            <a:endParaRPr lang="en-US" kern="0" dirty="0">
              <a:solidFill>
                <a:srgbClr val="4D4F5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6398DF00-929B-DDF6-95C7-1EADEDB71FED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Spectral distinction – notable regions</a:t>
            </a:r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6440191-F47C-9710-B75C-227F2C20B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2" y="3824710"/>
            <a:ext cx="9645345" cy="2833361"/>
          </a:xfrm>
          <a:prstGeom prst="rect">
            <a:avLst/>
          </a:prstGeom>
        </p:spPr>
      </p:pic>
      <p:pic>
        <p:nvPicPr>
          <p:cNvPr id="9" name="Picture 8" descr="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7033BC49-4C57-1FF2-A8B1-A4C1790EC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5" y="1037056"/>
            <a:ext cx="9645345" cy="26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7F139EC-1C66-40C7-EFA3-422B8423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6" y="1272508"/>
            <a:ext cx="11001875" cy="51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157A821-DFF6-3900-08D7-FED5C9F0E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3251832"/>
            <a:ext cx="6184926" cy="3046376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Conclusions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2AFC85B1-838E-48E2-2165-CCAB1327BA6D}"/>
              </a:ext>
            </a:extLst>
          </p:cNvPr>
          <p:cNvSpPr txBox="1"/>
          <p:nvPr/>
        </p:nvSpPr>
        <p:spPr>
          <a:xfrm>
            <a:off x="354357" y="1207742"/>
            <a:ext cx="10114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First catalog of high-resolution spectra of a diverse range of meteorite types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Identified diagnostic spectral features, including tracers of hydrated minerals and organics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Determined plasma temperatures of meteorite ablation  3700 – 4800 K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Confirmed incomplete evaporation of Ca, Ti, Al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Confirmed presence of minor species Co I, Cu I, V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41E5B-DF3B-1FDE-B8C5-6797F029CBD8}"/>
              </a:ext>
            </a:extLst>
          </p:cNvPr>
          <p:cNvSpPr/>
          <p:nvPr/>
        </p:nvSpPr>
        <p:spPr>
          <a:xfrm>
            <a:off x="5822707" y="3167083"/>
            <a:ext cx="6184926" cy="32158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5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Future plans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7B17A3ED-8676-AC85-F5EF-B2B5BF1BE25C}"/>
              </a:ext>
            </a:extLst>
          </p:cNvPr>
          <p:cNvSpPr txBox="1"/>
          <p:nvPr/>
        </p:nvSpPr>
        <p:spPr>
          <a:xfrm>
            <a:off x="402819" y="1219175"/>
            <a:ext cx="9201063" cy="331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Analysis of identified features in large meteor datasets</a:t>
            </a:r>
          </a:p>
          <a:p>
            <a:pPr marL="285750" marR="0" lvl="1" indent="-285750" defTabSz="914400" rtl="0" eaLnBrk="1" fontAlgn="base" latinLnBrk="0" hangingPunct="1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Modeling of changes in spectral properties at different temperatures</a:t>
            </a:r>
          </a:p>
          <a:p>
            <a:pPr marL="285750" marR="0" lvl="1" indent="-285750" defTabSz="914400" rtl="0" eaLnBrk="1" fontAlgn="base" latinLnBrk="0" hangingPunct="1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Spectrum fit using radiative transfer model – estimation of relative abundances</a:t>
            </a:r>
          </a:p>
          <a:p>
            <a:pPr marL="285750" marR="0" lvl="1" indent="-285750" defTabSz="914400" rtl="0" eaLnBrk="1" fontAlgn="base" latinLnBrk="0" hangingPunct="1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Search for CN emission from meteors</a:t>
            </a:r>
          </a:p>
          <a:p>
            <a:pPr marL="285750" marR="0" lvl="1" indent="-285750" defTabSz="914400" rtl="0" eaLnBrk="1" fontAlgn="base" latinLnBrk="0" hangingPunct="1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Upgrade of AMOS spectrographs</a:t>
            </a:r>
          </a:p>
          <a:p>
            <a:pPr marL="285750" lvl="1" indent="-285750" fontAlgn="base">
              <a:lnSpc>
                <a:spcPct val="150000"/>
              </a:lnSpc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endParaRPr lang="en-US" kern="0" dirty="0">
              <a:solidFill>
                <a:srgbClr val="4D4F5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9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CN in meteors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graph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D2BCF08B-5A2E-E36B-B415-7E931577D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8" y="95663"/>
            <a:ext cx="6494400" cy="3247200"/>
          </a:xfrm>
          <a:prstGeom prst="rect">
            <a:avLst/>
          </a:prstGeom>
        </p:spPr>
      </p:pic>
      <p:pic>
        <p:nvPicPr>
          <p:cNvPr id="4" name="Picture 3" descr="A graph of a graph showing the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5981351A-6A26-9DD2-5438-834A62B4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8" y="3515137"/>
            <a:ext cx="6494400" cy="324720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0CFA5197-E24F-AE0F-BE20-EC2DBE1565DF}"/>
              </a:ext>
            </a:extLst>
          </p:cNvPr>
          <p:cNvSpPr txBox="1"/>
          <p:nvPr/>
        </p:nvSpPr>
        <p:spPr>
          <a:xfrm>
            <a:off x="354357" y="1207742"/>
            <a:ext cx="417749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Application in lower resolution AMOS spectra:</a:t>
            </a:r>
          </a:p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increased 388.3/386.0 nm peak and decreased line width ratio</a:t>
            </a:r>
          </a:p>
        </p:txBody>
      </p:sp>
    </p:spTree>
    <p:extLst>
      <p:ext uri="{BB962C8B-B14F-4D97-AF65-F5344CB8AC3E}">
        <p14:creationId xmlns:p14="http://schemas.microsoft.com/office/powerpoint/2010/main" val="6137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F96AEF5-6EDF-9679-651D-2C30E46C1FBB}"/>
              </a:ext>
            </a:extLst>
          </p:cNvPr>
          <p:cNvSpPr txBox="1"/>
          <p:nvPr/>
        </p:nvSpPr>
        <p:spPr>
          <a:xfrm>
            <a:off x="402819" y="1219175"/>
            <a:ext cx="9802777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2" indent="-287338" fontAlgn="base"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Previous spectral surveys mostly based on lower-resolution data</a:t>
            </a:r>
          </a:p>
          <a:p>
            <a:pPr marL="287338" lvl="2" indent="-287338" fontAlgn="base"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Captured spectral differences based on </a:t>
            </a:r>
            <a:r>
              <a:rPr lang="sk-SK" kern="0" dirty="0">
                <a:solidFill>
                  <a:srgbClr val="4D4F53"/>
                </a:solidFill>
                <a:latin typeface="Corbel" panose="020B0503020204020204" pitchFamily="34" charset="0"/>
              </a:rPr>
              <a:t>a </a:t>
            </a: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few lines </a:t>
            </a:r>
            <a:b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</a:b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- recognition of irons, thermally altered meteoroids (Na), most meteors appear chondritic-like</a:t>
            </a:r>
          </a:p>
          <a:p>
            <a:pPr marL="287338" lvl="2" indent="-287338" fontAlgn="base"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S</a:t>
            </a: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ystematic link to meteoroid composition type missing</a:t>
            </a:r>
          </a:p>
          <a:p>
            <a:pPr marL="457200" lvl="2" fontAlgn="base">
              <a:spcAft>
                <a:spcPts val="1200"/>
              </a:spcAft>
              <a:buClr>
                <a:srgbClr val="0098DB"/>
              </a:buClr>
              <a:tabLst>
                <a:tab pos="519113" algn="l"/>
              </a:tabLst>
              <a:defRPr/>
            </a:pPr>
            <a:endParaRPr kumimoji="0" lang="en-US" i="0" u="none" strike="noStrike" kern="0" cap="none" spc="0" normalizeH="0" baseline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lang="en-US" sz="2400" b="1" kern="0" dirty="0">
                <a:solidFill>
                  <a:srgbClr val="4D4F53"/>
                </a:solidFill>
                <a:latin typeface="Corbel" panose="020B0503020204020204" pitchFamily="34" charset="0"/>
              </a:rPr>
              <a:t>Goals:</a:t>
            </a:r>
            <a:endParaRPr lang="en-US" b="1" kern="0" dirty="0">
              <a:solidFill>
                <a:srgbClr val="4D4F53"/>
              </a:solidFill>
              <a:latin typeface="Corbel" panose="020B0503020204020204" pitchFamily="34" charset="0"/>
            </a:endParaRPr>
          </a:p>
          <a:p>
            <a:pPr marL="744538" lvl="2" indent="-285750" algn="just" fontAlgn="base">
              <a:spcBef>
                <a:spcPts val="300"/>
              </a:spcBef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sz="1800" kern="0" dirty="0">
                <a:solidFill>
                  <a:srgbClr val="4D4F53"/>
                </a:solidFill>
                <a:latin typeface="Corbel" panose="020B0503020204020204" pitchFamily="34" charset="0"/>
              </a:rPr>
              <a:t>Provide reference spectra of different meteorites (asteroid meteor analogs)</a:t>
            </a:r>
          </a:p>
          <a:p>
            <a:pPr marL="744538" lvl="2" indent="-285750" algn="just" fontAlgn="base">
              <a:spcBef>
                <a:spcPts val="300"/>
              </a:spcBef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sz="1800" kern="0" dirty="0">
                <a:solidFill>
                  <a:srgbClr val="4D4F53"/>
                </a:solidFill>
                <a:latin typeface="Corbel" panose="020B0503020204020204" pitchFamily="34" charset="0"/>
              </a:rPr>
              <a:t>Identify diagnostic spectral features for specific meteorite classes</a:t>
            </a:r>
          </a:p>
          <a:p>
            <a:pPr marL="744538" lvl="2" indent="-285750" algn="just" fontAlgn="base">
              <a:spcBef>
                <a:spcPts val="300"/>
              </a:spcBef>
              <a:spcAft>
                <a:spcPts val="1200"/>
              </a:spcAft>
              <a:buClr>
                <a:srgbClr val="0098DB"/>
              </a:buClr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sz="1800" kern="0" dirty="0">
                <a:solidFill>
                  <a:srgbClr val="4D4F53"/>
                </a:solidFill>
                <a:latin typeface="Corbel" panose="020B0503020204020204" pitchFamily="34" charset="0"/>
              </a:rPr>
              <a:t>Validate a radiative transfer model for meteoric plasma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4494EDF-3CC6-3C43-F245-341A8BE52E53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Motivation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49668-3256-C44D-823C-85F306C7C6BA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0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F96AEF5-6EDF-9679-651D-2C30E46C1FBB}"/>
              </a:ext>
            </a:extLst>
          </p:cNvPr>
          <p:cNvSpPr txBox="1"/>
          <p:nvPr/>
        </p:nvSpPr>
        <p:spPr>
          <a:xfrm>
            <a:off x="402819" y="1219579"/>
            <a:ext cx="92010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defTabSz="9144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28 experiments using 22 meteorites</a:t>
            </a: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Captured by 11 instruments</a:t>
            </a:r>
            <a:endParaRPr lang="sk-SK" kern="0" dirty="0">
              <a:solidFill>
                <a:srgbClr val="4D4F53"/>
              </a:solidFill>
              <a:latin typeface="Corbel" panose="020B0503020204020204" pitchFamily="34" charset="0"/>
            </a:endParaRP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lang="en-US" kern="0" dirty="0">
                <a:solidFill>
                  <a:srgbClr val="4D4F53"/>
                </a:solidFill>
                <a:latin typeface="Corbel" panose="020B0503020204020204" pitchFamily="34" charset="0"/>
              </a:rPr>
              <a:t>Corresponding</a:t>
            </a:r>
            <a:r>
              <a:rPr lang="sk-SK" kern="0" dirty="0">
                <a:solidFill>
                  <a:srgbClr val="4D4F53"/>
                </a:solidFill>
                <a:latin typeface="Corbel" panose="020B0503020204020204" pitchFamily="34" charset="0"/>
              </a:rPr>
              <a:t> to a 12 km/s meteor at 80 km</a:t>
            </a:r>
            <a:endParaRPr lang="en-US" kern="0" dirty="0">
              <a:solidFill>
                <a:srgbClr val="4D4F53"/>
              </a:solidFill>
              <a:latin typeface="Corbel" panose="020B0503020204020204" pitchFamily="34" charset="0"/>
            </a:endParaRP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r>
              <a:rPr kumimoji="0" lang="en-US" i="0" u="none" strike="noStrike" kern="0" cap="none" spc="0" normalizeH="0" baseline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Prior LIBS measurements</a:t>
            </a:r>
            <a:endParaRPr kumimoji="0" lang="sk-SK" i="0" u="none" strike="noStrike" kern="0" cap="none" spc="0" normalizeH="0" baseline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endParaRPr kumimoji="0" lang="sk-SK" i="0" u="none" strike="noStrike" kern="0" cap="none" spc="0" normalizeH="0" baseline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  <a:p>
            <a:pPr marL="285750" marR="0" lvl="1" indent="-285750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buFont typeface="Arial" panose="020B0604020202020204" pitchFamily="34" charset="0"/>
              <a:buChar char="•"/>
              <a:tabLst>
                <a:tab pos="519113" algn="l"/>
              </a:tabLst>
              <a:defRPr/>
            </a:pPr>
            <a:endParaRPr kumimoji="0" lang="en-US" i="0" u="none" strike="noStrike" kern="0" cap="none" spc="0" normalizeH="0" baseline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DB2887-A70D-D755-0420-730B072F36C3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4753207-92BF-F1BE-E144-C905FAA5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61" y="637835"/>
            <a:ext cx="6011284" cy="5644416"/>
          </a:xfrm>
          <a:prstGeom prst="rect">
            <a:avLst/>
          </a:prstGeom>
        </p:spPr>
      </p:pic>
      <p:pic>
        <p:nvPicPr>
          <p:cNvPr id="7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27500137-DEC6-734B-A019-B928A0C13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19" y="3383544"/>
            <a:ext cx="2428205" cy="1619003"/>
          </a:xfrm>
          <a:prstGeom prst="rect">
            <a:avLst/>
          </a:prstGeom>
          <a:noFill/>
          <a:ln cap="flat">
            <a:solidFill>
              <a:schemeClr val="bg1"/>
            </a:solidFill>
          </a:ln>
        </p:spPr>
      </p:pic>
      <p:pic>
        <p:nvPicPr>
          <p:cNvPr id="9" name="Picture 8" descr="A planet with a ring around it&#10;&#10;Description automatically generated with low confidence">
            <a:extLst>
              <a:ext uri="{FF2B5EF4-FFF2-40B4-BE49-F238E27FC236}">
                <a16:creationId xmlns:a16="http://schemas.microsoft.com/office/drawing/2014/main" id="{947DAE37-2131-D1C4-7998-90DEB2DB1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19" y="5151188"/>
            <a:ext cx="2428205" cy="16357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13B7CE-FCB9-9014-4A51-CDB61696B3BA}"/>
              </a:ext>
            </a:extLst>
          </p:cNvPr>
          <p:cNvSpPr txBox="1"/>
          <p:nvPr/>
        </p:nvSpPr>
        <p:spPr>
          <a:xfrm>
            <a:off x="2805485" y="5759031"/>
            <a:ext cx="98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just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lang="nn-NO" sz="2800" dirty="0">
                <a:solidFill>
                  <a:srgbClr val="4D4F53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C20F86B-4032-C446-F5EC-29B989EF0FE0}"/>
              </a:ext>
            </a:extLst>
          </p:cNvPr>
          <p:cNvSpPr txBox="1"/>
          <p:nvPr/>
        </p:nvSpPr>
        <p:spPr>
          <a:xfrm>
            <a:off x="2805485" y="3948211"/>
            <a:ext cx="98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just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lang="nn-NO" sz="2800" dirty="0">
                <a:solidFill>
                  <a:srgbClr val="4D4F53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pic>
        <p:nvPicPr>
          <p:cNvPr id="13" name="Picture 12" descr="A picture containing light, dark, lit, traffic light&#10;&#10;Description automatically generated">
            <a:extLst>
              <a:ext uri="{FF2B5EF4-FFF2-40B4-BE49-F238E27FC236}">
                <a16:creationId xmlns:a16="http://schemas.microsoft.com/office/drawing/2014/main" id="{A1D5A45E-7630-D767-41E4-54EC76DA5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405" y="3383544"/>
            <a:ext cx="1989775" cy="16255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42FB6412-AE25-6A52-50FD-6578CD8F9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405" y="5196293"/>
            <a:ext cx="1994936" cy="14997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59749051-44AF-D7C8-9239-36E324CA4354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ESA MetSpec experiments</a:t>
            </a:r>
          </a:p>
        </p:txBody>
      </p:sp>
    </p:spTree>
    <p:extLst>
      <p:ext uri="{BB962C8B-B14F-4D97-AF65-F5344CB8AC3E}">
        <p14:creationId xmlns:p14="http://schemas.microsoft.com/office/powerpoint/2010/main" val="61912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Analogues to asteroidal meteors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graph of a graph of a person's reaction&#10;&#10;Description automatically generated with medium confidence">
            <a:extLst>
              <a:ext uri="{FF2B5EF4-FFF2-40B4-BE49-F238E27FC236}">
                <a16:creationId xmlns:a16="http://schemas.microsoft.com/office/drawing/2014/main" id="{8E1D475A-CCB4-2DF0-1892-325ED4491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1141634"/>
            <a:ext cx="8943079" cy="51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>
            <a:extLst>
              <a:ext uri="{FF2B5EF4-FFF2-40B4-BE49-F238E27FC236}">
                <a16:creationId xmlns:a16="http://schemas.microsoft.com/office/drawing/2014/main" id="{A7FBB00D-A8D5-E85F-38AD-F0137F198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5" y="990813"/>
            <a:ext cx="8405940" cy="2101485"/>
          </a:xfrm>
          <a:prstGeom prst="rect">
            <a:avLst/>
          </a:prstGeom>
        </p:spPr>
      </p:pic>
      <p:pic>
        <p:nvPicPr>
          <p:cNvPr id="4" name="Obrázok 8">
            <a:extLst>
              <a:ext uri="{FF2B5EF4-FFF2-40B4-BE49-F238E27FC236}">
                <a16:creationId xmlns:a16="http://schemas.microsoft.com/office/drawing/2014/main" id="{FE061061-52D5-DB9B-846A-9438485B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5" y="2861948"/>
            <a:ext cx="8285530" cy="2083119"/>
          </a:xfrm>
          <a:prstGeom prst="rect">
            <a:avLst/>
          </a:prstGeom>
        </p:spPr>
      </p:pic>
      <p:pic>
        <p:nvPicPr>
          <p:cNvPr id="5" name="Obrázok 10">
            <a:extLst>
              <a:ext uri="{FF2B5EF4-FFF2-40B4-BE49-F238E27FC236}">
                <a16:creationId xmlns:a16="http://schemas.microsoft.com/office/drawing/2014/main" id="{EDB19386-C211-A9F3-B00E-428B05E13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3" y="4733084"/>
            <a:ext cx="8332472" cy="208311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Meteorite emission spectra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2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Tested meteorites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table of number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E2ECC6C-FEE5-D5BE-21A9-D1B485A8D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8" y="1222173"/>
            <a:ext cx="10298636" cy="51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Line intensities vs. bulk composition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9CF1C385-F020-F01C-629E-818DBFB94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0" y="1389727"/>
            <a:ext cx="11868400" cy="46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Diagnostic features</a:t>
            </a:r>
            <a:r>
              <a:rPr lang="sk-SK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: Fe, Mg, Cr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12E27DB5-F9D4-BB1A-1C31-A7FA827D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3" y="1435720"/>
            <a:ext cx="5821455" cy="4616116"/>
          </a:xfrm>
          <a:prstGeom prst="rect">
            <a:avLst/>
          </a:prstGeom>
        </p:spPr>
      </p:pic>
      <p:pic>
        <p:nvPicPr>
          <p:cNvPr id="8" name="Picture 7" descr="A diagram of a chemical element&#10;&#10;Description automatically generated">
            <a:extLst>
              <a:ext uri="{FF2B5EF4-FFF2-40B4-BE49-F238E27FC236}">
                <a16:creationId xmlns:a16="http://schemas.microsoft.com/office/drawing/2014/main" id="{9EC287B7-2D10-8B49-B716-CE903E448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9" y="1248725"/>
            <a:ext cx="5519204" cy="49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C1A7383C-1D1A-E5E0-E07E-8034633319D7}"/>
              </a:ext>
            </a:extLst>
          </p:cNvPr>
          <p:cNvSpPr txBox="1"/>
          <p:nvPr/>
        </p:nvSpPr>
        <p:spPr>
          <a:xfrm>
            <a:off x="308599" y="292445"/>
            <a:ext cx="92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base" latinLnBrk="0" hangingPunct="1">
              <a:spcAft>
                <a:spcPts val="1200"/>
              </a:spcAft>
              <a:buClr>
                <a:srgbClr val="0098DB"/>
              </a:buClr>
              <a:buSzTx/>
              <a:tabLst>
                <a:tab pos="519113" algn="l"/>
              </a:tabLst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Diagnostic features</a:t>
            </a:r>
            <a:r>
              <a:rPr lang="sk-SK" sz="2800" b="1" kern="0" dirty="0">
                <a:solidFill>
                  <a:srgbClr val="0070C0"/>
                </a:solidFill>
                <a:latin typeface="Corbel" panose="020B0503020204020204" pitchFamily="34" charset="0"/>
              </a:rPr>
              <a:t>: Si, Mn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6FFA-C2F1-BD8E-B2C0-8E3757DB996D}"/>
              </a:ext>
            </a:extLst>
          </p:cNvPr>
          <p:cNvCxnSpPr/>
          <p:nvPr/>
        </p:nvCxnSpPr>
        <p:spPr>
          <a:xfrm>
            <a:off x="402819" y="878146"/>
            <a:ext cx="37462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A26642F1-49A5-0A91-8B98-A4A165AED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2" y="1423949"/>
            <a:ext cx="5827679" cy="4639657"/>
          </a:xfrm>
          <a:prstGeom prst="rect">
            <a:avLst/>
          </a:prstGeom>
        </p:spPr>
      </p:pic>
      <p:pic>
        <p:nvPicPr>
          <p:cNvPr id="5" name="Picture 4" descr="A diagram of a structure&#10;&#10;Description automatically generated">
            <a:extLst>
              <a:ext uri="{FF2B5EF4-FFF2-40B4-BE49-F238E27FC236}">
                <a16:creationId xmlns:a16="http://schemas.microsoft.com/office/drawing/2014/main" id="{31AF0B8C-35CF-A48A-D822-923F49918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49" y="1369551"/>
            <a:ext cx="5529229" cy="48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91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530</Words>
  <Application>Microsoft Office PowerPoint</Application>
  <PresentationFormat>Widescreen</PresentationFormat>
  <Paragraphs>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studies of meteoroid stream properties</dc:title>
  <dc:creator>Pavol Matlovič</dc:creator>
  <cp:lastModifiedBy>Matlovič Pavol</cp:lastModifiedBy>
  <cp:revision>32</cp:revision>
  <dcterms:created xsi:type="dcterms:W3CDTF">2021-09-27T13:39:49Z</dcterms:created>
  <dcterms:modified xsi:type="dcterms:W3CDTF">2024-09-22T06:24:31Z</dcterms:modified>
</cp:coreProperties>
</file>